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62D"/>
    <a:srgbClr val="F9F9F9"/>
    <a:srgbClr val="FFFFFF"/>
    <a:srgbClr val="6BC148"/>
    <a:srgbClr val="CD2355"/>
    <a:srgbClr val="FCC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D3802-ED44-6A80-2FCD-729EB8FF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D2DEE-0338-F3EF-EF04-4E24EA8FE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442E8-6D0C-8FFF-C8AA-26C5C7D9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F259D-326A-8773-2837-E376440E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09A82-7485-131C-6122-17206BFE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9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C1908-6A56-EF91-567B-71D63B6E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6A16D-700D-AE36-B41A-E781D1874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B7C1C-750D-CB64-AADD-B73DC268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87396-60EC-65C3-3E84-83220910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4E796-9E24-8D7D-16AD-9AC7DACE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6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11842-F6B4-4660-78C3-2EDD21816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459D01-E0E8-E6FD-8A01-E27AEB5F2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37F8C-DD2D-812C-E65B-0CCE5E94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7686C-5846-E96E-A133-864414A0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A5451-F379-A435-D0EF-011C10E7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D94AE-A54A-D88F-875B-ADC199FD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B4E33-EC8E-0E51-C671-1B76A730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9AD99-1471-2A22-3095-DFFAF1CC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CF9DD-0A74-5A6C-3C64-3D979D0A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5F817-9B15-E66E-32C8-7C4099F4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3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4F62B-5073-2D43-EBF7-9E2C5522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9EB11-D8BD-197C-0D1B-D09A35ED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A9CB0-785D-94D8-1797-2251E964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6C95E-CB02-B1FD-150C-B590894B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ABF83-592A-7C57-B49A-018C11B4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C4FFA-89A3-7796-ADD5-7D72ACFD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E0660-A6E1-CE67-0D0E-891D5D699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7CDF5-6AAF-8F50-35E2-4338905CB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4C864-254E-B8DF-5E92-FAD1897F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EE3F0-2441-0570-3321-618AEB77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93605-063F-E3FC-3116-77FACFE8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9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C38C-BCE9-E065-3488-320F4F56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356D4-D344-470F-DA0B-6A6EFCB71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6793C-2827-71CA-71D8-64C6D8F6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652628-7148-6827-F35C-55AA9D2F9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9BA10C-7404-E355-CF03-38D5412C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63DB24-5F88-7D90-157C-39446989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D51503-3C19-4ACF-EBCA-B96FBBF0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078A14-901F-01A3-0E5B-A44BBA46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3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6C9C6-A872-741A-5972-ED891EB2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F2EAD3-D046-7C26-7BA1-5AA62CF2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838766-4B5D-DDDA-51E3-DA3F2223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3624AA-AA0F-2BE3-0838-E7604BC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8D3378-2832-CDF1-3256-EA91E58A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44EA7E-5B46-8EFE-6C9C-A0BA1B81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04E6D1-6A87-0D51-D63C-67DA389D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2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8C56A-93B4-9F0E-4521-C9FEDB66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0B7C5-4E41-6371-E2CB-22EA8B4D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A4D0F8-D832-02F1-96ED-35548D459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E7048-9AFB-6DEC-35C8-9C643E31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9B974-3E90-0059-A203-00ADE43E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E6A1D-1D69-00AD-CA3D-3CC6DB8E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2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9494F-B070-A39A-EDE6-5E6076E2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6E96A-CFDB-E334-967A-F4D6F1B8A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84C5-C01F-3DC3-32A7-873E16302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D635F-81E7-93BC-9742-6A7AA0B7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B76E3-B115-AE0A-791A-9745626F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7E6A9-DD8B-8A3F-FBB6-ACF9BDC7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4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5A88D7-F7CF-0953-259B-94249D80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88BC8-A6CD-A1D4-35DC-BD0089F9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B6C31-0580-DA47-C0A6-BEA9B49C3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28E85-C471-4A0A-ACB0-7352606E9055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7BDCB-EC7C-5FE7-285A-55D4FAC87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43E06-2AB2-ADB6-4A66-35971CF69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4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76A858-F282-2E4F-0D1C-EC514B2CE03D}"/>
              </a:ext>
            </a:extLst>
          </p:cNvPr>
          <p:cNvGrpSpPr/>
          <p:nvPr/>
        </p:nvGrpSpPr>
        <p:grpSpPr>
          <a:xfrm>
            <a:off x="819538" y="827814"/>
            <a:ext cx="10552923" cy="5202371"/>
            <a:chOff x="559838" y="827814"/>
            <a:chExt cx="10552923" cy="52023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04F9D93-0F42-622C-1D21-97E843333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92" r="8965" b="9556"/>
            <a:stretch/>
          </p:blipFill>
          <p:spPr>
            <a:xfrm>
              <a:off x="559838" y="827814"/>
              <a:ext cx="4273420" cy="470523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E04B21-B614-BB4E-79F8-BB20EB06F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" t="14952" r="2358" b="16543"/>
            <a:stretch/>
          </p:blipFill>
          <p:spPr>
            <a:xfrm>
              <a:off x="5862222" y="1441578"/>
              <a:ext cx="4633669" cy="333103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CFBE12-C0D5-CB5F-2112-EA4B988713B3}"/>
                </a:ext>
              </a:extLst>
            </p:cNvPr>
            <p:cNvSpPr/>
            <p:nvPr/>
          </p:nvSpPr>
          <p:spPr>
            <a:xfrm>
              <a:off x="645369" y="5533053"/>
              <a:ext cx="10467392" cy="335902"/>
            </a:xfrm>
            <a:prstGeom prst="rect">
              <a:avLst/>
            </a:prstGeom>
            <a:solidFill>
              <a:srgbClr val="FCC1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ADB78A3-6D6A-17A2-FE1C-129B86C81A40}"/>
                </a:ext>
              </a:extLst>
            </p:cNvPr>
            <p:cNvSpPr/>
            <p:nvPr/>
          </p:nvSpPr>
          <p:spPr>
            <a:xfrm>
              <a:off x="2341984" y="5378633"/>
              <a:ext cx="709125" cy="651552"/>
            </a:xfrm>
            <a:prstGeom prst="rect">
              <a:avLst/>
            </a:prstGeom>
            <a:solidFill>
              <a:srgbClr val="202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말풍선: 모서리가 둥근 사각형 13">
              <a:extLst>
                <a:ext uri="{FF2B5EF4-FFF2-40B4-BE49-F238E27FC236}">
                  <a16:creationId xmlns:a16="http://schemas.microsoft.com/office/drawing/2014/main" id="{D22159A3-FB3B-DFCE-3642-52D8E22DF468}"/>
                </a:ext>
              </a:extLst>
            </p:cNvPr>
            <p:cNvSpPr/>
            <p:nvPr/>
          </p:nvSpPr>
          <p:spPr>
            <a:xfrm rot="5400000">
              <a:off x="6219629" y="293134"/>
              <a:ext cx="3918857" cy="5627921"/>
            </a:xfrm>
            <a:prstGeom prst="wedgeRoundRectCallout">
              <a:avLst>
                <a:gd name="adj1" fmla="val -31988"/>
                <a:gd name="adj2" fmla="val 54218"/>
                <a:gd name="adj3" fmla="val 16667"/>
              </a:avLst>
            </a:prstGeom>
            <a:noFill/>
            <a:ln w="165100" cap="rnd">
              <a:solidFill>
                <a:schemeClr val="bg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0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AFD265F9-338C-D481-2893-BCF454743137}"/>
              </a:ext>
            </a:extLst>
          </p:cNvPr>
          <p:cNvGrpSpPr/>
          <p:nvPr/>
        </p:nvGrpSpPr>
        <p:grpSpPr>
          <a:xfrm>
            <a:off x="0" y="1704975"/>
            <a:ext cx="12192000" cy="2783049"/>
            <a:chOff x="0" y="1704975"/>
            <a:chExt cx="12192000" cy="278304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C669CF6-9304-8684-92AE-1ECFBEC9FC59}"/>
                </a:ext>
              </a:extLst>
            </p:cNvPr>
            <p:cNvSpPr/>
            <p:nvPr/>
          </p:nvSpPr>
          <p:spPr>
            <a:xfrm>
              <a:off x="0" y="1704975"/>
              <a:ext cx="12192000" cy="278304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2D8D50-720A-711D-E512-9BC5E294CE31}"/>
                </a:ext>
              </a:extLst>
            </p:cNvPr>
            <p:cNvSpPr txBox="1"/>
            <p:nvPr/>
          </p:nvSpPr>
          <p:spPr>
            <a:xfrm>
              <a:off x="10666546" y="2958098"/>
              <a:ext cx="12202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Dex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4A50C4-644E-E359-9C8A-DD8CE86FC243}"/>
                </a:ext>
              </a:extLst>
            </p:cNvPr>
            <p:cNvSpPr/>
            <p:nvPr/>
          </p:nvSpPr>
          <p:spPr>
            <a:xfrm>
              <a:off x="10170367" y="4382784"/>
              <a:ext cx="2021633" cy="105240"/>
            </a:xfrm>
            <a:prstGeom prst="rect">
              <a:avLst/>
            </a:prstGeom>
            <a:solidFill>
              <a:srgbClr val="FCC1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064D2C4-62BF-719A-827C-2A93854CFD26}"/>
                </a:ext>
              </a:extLst>
            </p:cNvPr>
            <p:cNvSpPr/>
            <p:nvPr/>
          </p:nvSpPr>
          <p:spPr>
            <a:xfrm>
              <a:off x="8959850" y="4382784"/>
              <a:ext cx="1210517" cy="105240"/>
            </a:xfrm>
            <a:prstGeom prst="rect">
              <a:avLst/>
            </a:prstGeom>
            <a:solidFill>
              <a:srgbClr val="6BC1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CE1A62-60AA-90D5-4B9C-BD2DFD130F6E}"/>
                </a:ext>
              </a:extLst>
            </p:cNvPr>
            <p:cNvSpPr/>
            <p:nvPr/>
          </p:nvSpPr>
          <p:spPr>
            <a:xfrm>
              <a:off x="8229600" y="4382784"/>
              <a:ext cx="730250" cy="105240"/>
            </a:xfrm>
            <a:prstGeom prst="rect">
              <a:avLst/>
            </a:prstGeom>
            <a:solidFill>
              <a:srgbClr val="202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41FE2BC-2C7A-8F56-5FD9-FF3CAC3C4EF6}"/>
                </a:ext>
              </a:extLst>
            </p:cNvPr>
            <p:cNvSpPr/>
            <p:nvPr/>
          </p:nvSpPr>
          <p:spPr>
            <a:xfrm>
              <a:off x="7829550" y="4382784"/>
              <a:ext cx="400050" cy="105240"/>
            </a:xfrm>
            <a:prstGeom prst="rect">
              <a:avLst/>
            </a:prstGeom>
            <a:solidFill>
              <a:srgbClr val="CD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25C544-B225-CF84-EF4B-4E401AC1FD74}"/>
                </a:ext>
              </a:extLst>
            </p:cNvPr>
            <p:cNvSpPr txBox="1"/>
            <p:nvPr/>
          </p:nvSpPr>
          <p:spPr>
            <a:xfrm>
              <a:off x="9805606" y="3746589"/>
              <a:ext cx="2081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CD2355"/>
                  </a:solidFill>
                </a:rPr>
                <a:t>Raspberry Pi</a:t>
              </a:r>
              <a:r>
                <a:rPr lang="en-US" altLang="ko-KR" sz="1200" dirty="0">
                  <a:solidFill>
                    <a:srgbClr val="20262D"/>
                  </a:solidFill>
                </a:rPr>
                <a:t> Based</a:t>
              </a:r>
              <a:endParaRPr lang="ko-KR" altLang="en-US" sz="1200" dirty="0">
                <a:solidFill>
                  <a:srgbClr val="20262D"/>
                </a:solidFill>
              </a:endParaRPr>
            </a:p>
            <a:p>
              <a:pPr algn="r"/>
              <a:r>
                <a:rPr lang="en-US" altLang="ko-KR" sz="1200" b="1" dirty="0">
                  <a:solidFill>
                    <a:srgbClr val="6BC148"/>
                  </a:solidFill>
                </a:rPr>
                <a:t>Embedded</a:t>
              </a:r>
              <a:r>
                <a:rPr lang="en-US" altLang="ko-KR" sz="1200" dirty="0"/>
                <a:t> </a:t>
              </a:r>
              <a:r>
                <a:rPr lang="en-US" altLang="ko-KR" sz="1200" b="1" dirty="0">
                  <a:solidFill>
                    <a:srgbClr val="20262D"/>
                  </a:solidFill>
                </a:rPr>
                <a:t>Server</a:t>
              </a:r>
              <a:r>
                <a:rPr lang="en-US" altLang="ko-KR" sz="1200" dirty="0"/>
                <a:t> Practice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C725884-12F9-F9CA-8C8C-7497182F3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2" y="1824249"/>
              <a:ext cx="5190678" cy="2558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296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YOONSUNG</dc:creator>
  <cp:lastModifiedBy>PARK YOONSUNG</cp:lastModifiedBy>
  <cp:revision>5</cp:revision>
  <dcterms:created xsi:type="dcterms:W3CDTF">2022-09-05T14:27:32Z</dcterms:created>
  <dcterms:modified xsi:type="dcterms:W3CDTF">2022-09-05T15:43:05Z</dcterms:modified>
</cp:coreProperties>
</file>