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53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24C-2DE1-4E8F-B057-613136815606}" type="datetimeFigureOut">
              <a:rPr lang="ko-KR" altLang="en-US" smtClean="0"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3CDD-BF30-43E0-83A8-60F59C0AE2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24C-2DE1-4E8F-B057-613136815606}" type="datetimeFigureOut">
              <a:rPr lang="ko-KR" altLang="en-US" smtClean="0"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3CDD-BF30-43E0-83A8-60F59C0AE2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24C-2DE1-4E8F-B057-613136815606}" type="datetimeFigureOut">
              <a:rPr lang="ko-KR" altLang="en-US" smtClean="0"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3CDD-BF30-43E0-83A8-60F59C0AE2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24C-2DE1-4E8F-B057-613136815606}" type="datetimeFigureOut">
              <a:rPr lang="ko-KR" altLang="en-US" smtClean="0"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3CDD-BF30-43E0-83A8-60F59C0AE2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24C-2DE1-4E8F-B057-613136815606}" type="datetimeFigureOut">
              <a:rPr lang="ko-KR" altLang="en-US" smtClean="0"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3CDD-BF30-43E0-83A8-60F59C0AE2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24C-2DE1-4E8F-B057-613136815606}" type="datetimeFigureOut">
              <a:rPr lang="ko-KR" altLang="en-US" smtClean="0"/>
              <a:t>2012-03-27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3CDD-BF30-43E0-83A8-60F59C0AE2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24C-2DE1-4E8F-B057-613136815606}" type="datetimeFigureOut">
              <a:rPr lang="ko-KR" altLang="en-US" smtClean="0"/>
              <a:t>2012-03-27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3CDD-BF30-43E0-83A8-60F59C0AE2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24C-2DE1-4E8F-B057-613136815606}" type="datetimeFigureOut">
              <a:rPr lang="ko-KR" altLang="en-US" smtClean="0"/>
              <a:t>2012-03-27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3CDD-BF30-43E0-83A8-60F59C0AE2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24C-2DE1-4E8F-B057-613136815606}" type="datetimeFigureOut">
              <a:rPr lang="ko-KR" altLang="en-US" smtClean="0"/>
              <a:t>2012-03-27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3CDD-BF30-43E0-83A8-60F59C0AE2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24C-2DE1-4E8F-B057-613136815606}" type="datetimeFigureOut">
              <a:rPr lang="ko-KR" altLang="en-US" smtClean="0"/>
              <a:t>2012-03-27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3CDD-BF30-43E0-83A8-60F59C0AE2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F24C-2DE1-4E8F-B057-613136815606}" type="datetimeFigureOut">
              <a:rPr lang="ko-KR" altLang="en-US" smtClean="0"/>
              <a:t>2012-03-27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3CDD-BF30-43E0-83A8-60F59C0AE2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7F24C-2DE1-4E8F-B057-613136815606}" type="datetimeFigureOut">
              <a:rPr lang="ko-KR" altLang="en-US" smtClean="0"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3CDD-BF30-43E0-83A8-60F59C0AE2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43050" y="1285852"/>
            <a:ext cx="3357586" cy="5143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71678" y="3714744"/>
            <a:ext cx="1143008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29000" y="3714744"/>
            <a:ext cx="1143008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비회원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71678" y="4500562"/>
            <a:ext cx="2500330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</a:t>
            </a:r>
            <a:r>
              <a:rPr lang="ko-KR" altLang="en-US" dirty="0"/>
              <a:t>원 </a:t>
            </a:r>
            <a:r>
              <a:rPr lang="ko-KR" altLang="en-US" dirty="0" smtClean="0"/>
              <a:t>가입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3124" y="1938383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ko-KR" altLang="en-US" sz="3200" b="1" dirty="0" smtClean="0">
                <a:ln/>
                <a:solidFill>
                  <a:schemeClr val="accent3"/>
                </a:solidFill>
                <a:latin typeface="산돌광수B" pitchFamily="18" charset="-127"/>
                <a:ea typeface="산돌광수B" pitchFamily="18" charset="-127"/>
              </a:rPr>
              <a:t>이슈 </a:t>
            </a:r>
            <a:r>
              <a:rPr lang="en-US" altLang="ko-KR" sz="3200" b="1" dirty="0" smtClean="0">
                <a:ln/>
                <a:solidFill>
                  <a:schemeClr val="accent3"/>
                </a:solidFill>
                <a:latin typeface="산돌광수B" pitchFamily="18" charset="-127"/>
                <a:ea typeface="산돌광수B" pitchFamily="18" charset="-127"/>
              </a:rPr>
              <a:t>&amp; </a:t>
            </a:r>
            <a:r>
              <a:rPr lang="ko-KR" altLang="en-US" sz="3200" b="1" dirty="0" smtClean="0">
                <a:ln/>
                <a:solidFill>
                  <a:schemeClr val="accent3"/>
                </a:solidFill>
                <a:latin typeface="산돌광수B" pitchFamily="18" charset="-127"/>
                <a:ea typeface="산돌광수B" pitchFamily="18" charset="-127"/>
              </a:rPr>
              <a:t>뉴스 폴</a:t>
            </a:r>
            <a:endParaRPr lang="ko-KR" altLang="en-US" sz="3200" b="1" dirty="0">
              <a:ln/>
              <a:solidFill>
                <a:schemeClr val="accent3"/>
              </a:solidFill>
              <a:latin typeface="산돌광수B" pitchFamily="18" charset="-127"/>
              <a:ea typeface="산돌광수B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357694" y="3071802"/>
            <a:ext cx="1071570" cy="92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72140" y="2143108"/>
            <a:ext cx="3071834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회원로그인시 참여포인</a:t>
            </a:r>
            <a:r>
              <a:rPr lang="ko-KR" altLang="en-US" dirty="0"/>
              <a:t>트 </a:t>
            </a:r>
            <a:r>
              <a:rPr lang="ko-KR" altLang="en-US" dirty="0" smtClean="0"/>
              <a:t>지급 및 두잇서베이의 모든 서비스를 이용하실 수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회 로그인 이후 </a:t>
            </a:r>
            <a:r>
              <a:rPr lang="ko-KR" altLang="en-US" dirty="0" err="1" smtClean="0"/>
              <a:t>부터는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자동로그인이</a:t>
            </a:r>
            <a:r>
              <a:rPr lang="ko-KR" altLang="en-US" dirty="0" smtClean="0"/>
              <a:t> 가능합니다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00834" y="4071934"/>
            <a:ext cx="1214446" cy="5000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2643230" y="1714480"/>
            <a:ext cx="3357586" cy="3143272"/>
            <a:chOff x="1643050" y="2786050"/>
            <a:chExt cx="3357586" cy="3143272"/>
          </a:xfrm>
        </p:grpSpPr>
        <p:sp>
          <p:nvSpPr>
            <p:cNvPr id="17" name="직사각형 16"/>
            <p:cNvSpPr/>
            <p:nvPr/>
          </p:nvSpPr>
          <p:spPr>
            <a:xfrm>
              <a:off x="1643050" y="2786050"/>
              <a:ext cx="3357586" cy="31432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43182" y="3094662"/>
              <a:ext cx="2000264" cy="4286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43182" y="3737604"/>
              <a:ext cx="2000264" cy="4286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00240" y="314324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00240" y="3786182"/>
              <a:ext cx="540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PW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714620" y="4572000"/>
              <a:ext cx="1214446" cy="50006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4752" y="5572132"/>
              <a:ext cx="1255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ID / PW </a:t>
              </a:r>
              <a:r>
                <a:rPr lang="ko-KR" altLang="en-US" sz="1400" dirty="0" smtClean="0"/>
                <a:t>찾기</a:t>
              </a:r>
              <a:endParaRPr lang="ko-KR" altLang="en-US" sz="1400" dirty="0"/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 rot="10800000">
            <a:off x="428604" y="3714744"/>
            <a:ext cx="1643074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H="1">
            <a:off x="1785926" y="6143636"/>
            <a:ext cx="2500330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5992" y="7500958"/>
            <a:ext cx="270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APP.DOOIT.CO.KR/JOIN1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8" y="1571604"/>
            <a:ext cx="2571768" cy="482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3050" y="1285852"/>
            <a:ext cx="3357586" cy="5143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43050" y="1285852"/>
            <a:ext cx="3357586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이슈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뉴스 </a:t>
            </a:r>
            <a:r>
              <a:rPr lang="ko-KR" altLang="en-US" dirty="0" err="1" smtClean="0"/>
              <a:t>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43050" y="2000232"/>
            <a:ext cx="3357586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두잇서베이 어플리케이션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786322" y="1285852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16" y="928662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강호동 이미지</a:t>
            </a:r>
            <a:endParaRPr lang="en-US" altLang="ko-KR" dirty="0" smtClean="0"/>
          </a:p>
          <a:p>
            <a:r>
              <a:rPr lang="en-US" altLang="ko-KR" dirty="0" smtClean="0"/>
              <a:t>100% </a:t>
            </a:r>
            <a:r>
              <a:rPr lang="ko-KR" altLang="en-US" dirty="0" smtClean="0"/>
              <a:t>넓이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786322" y="2071670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5016" y="178591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두잇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43050" y="2714612"/>
            <a:ext cx="3357586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카카오톡 친구 추천 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786322" y="2928926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55</Words>
  <Application>Microsoft Office PowerPoint</Application>
  <PresentationFormat>화면 슬라이드 쇼(4:3)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snoopy</cp:lastModifiedBy>
  <cp:revision>2</cp:revision>
  <dcterms:created xsi:type="dcterms:W3CDTF">2012-03-27T08:42:59Z</dcterms:created>
  <dcterms:modified xsi:type="dcterms:W3CDTF">2012-03-27T09:02:19Z</dcterms:modified>
</cp:coreProperties>
</file>