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434" y="3470616"/>
            <a:ext cx="16657143" cy="2914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74" y="7509533"/>
            <a:ext cx="5057143" cy="1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2106" y="617767"/>
            <a:ext cx="358095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03240" y="8311720"/>
            <a:ext cx="847619" cy="6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20"/>
            <a:ext cx="885714" cy="6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0143" y="843463"/>
            <a:ext cx="2742857" cy="21619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5640" y="3108208"/>
            <a:ext cx="1200000" cy="13809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6183" y="4188789"/>
            <a:ext cx="1542857" cy="6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4437" y="3108208"/>
            <a:ext cx="1333333" cy="1380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06554" y="4188789"/>
            <a:ext cx="1428571" cy="638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7407" y="3108208"/>
            <a:ext cx="1295238" cy="13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4982" y="4166248"/>
            <a:ext cx="3314286" cy="10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46755" y="3108208"/>
            <a:ext cx="1314286" cy="1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81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5636" y="6997655"/>
            <a:ext cx="1361905" cy="138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15893" y="6997655"/>
            <a:ext cx="1380952" cy="13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89960" y="6997655"/>
            <a:ext cx="1314286" cy="1380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22705" y="4188791"/>
            <a:ext cx="2133333" cy="14857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6182" y="8315563"/>
            <a:ext cx="2133333" cy="6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50724" y="8315563"/>
            <a:ext cx="1723810" cy="6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9258" y="8315563"/>
            <a:ext cx="819048" cy="6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183407" y="6989331"/>
            <a:ext cx="1400000" cy="138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22705" y="8307239"/>
            <a:ext cx="1523810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6752381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206" y="2388345"/>
            <a:ext cx="13638095" cy="38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7247619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601" y="2388345"/>
            <a:ext cx="16028571" cy="3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8247619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811" y="2371555"/>
            <a:ext cx="3514286" cy="21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8285714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811" y="2371555"/>
            <a:ext cx="6628571" cy="3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9323810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458" y="2411202"/>
            <a:ext cx="14771429" cy="73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286" y="112824"/>
            <a:ext cx="8333333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125" y="2051202"/>
            <a:ext cx="15666667" cy="69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4780952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886" y="2422630"/>
            <a:ext cx="15771429" cy="6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김유진</cp:lastModifiedBy>
  <cp:revision>3</cp:revision>
  <dcterms:created xsi:type="dcterms:W3CDTF">2020-11-28T20:16:32Z</dcterms:created>
  <dcterms:modified xsi:type="dcterms:W3CDTF">2020-11-28T14:22:37Z</dcterms:modified>
</cp:coreProperties>
</file>