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5" r:id="rId2"/>
    <p:sldId id="347" r:id="rId3"/>
    <p:sldId id="356" r:id="rId4"/>
    <p:sldId id="357" r:id="rId5"/>
  </p:sldIdLst>
  <p:sldSz cx="6858000" cy="9906000" type="A4"/>
  <p:notesSz cx="6669088" cy="992822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HY울릉도L" pitchFamily="18" charset="-127"/>
        <a:ea typeface="HY울릉도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5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33CC"/>
    <a:srgbClr val="FFFF66"/>
    <a:srgbClr val="FF0000"/>
    <a:srgbClr val="99FF66"/>
    <a:srgbClr val="008000"/>
    <a:srgbClr val="CCCCFF"/>
    <a:srgbClr val="FF99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032" autoAdjust="0"/>
  </p:normalViewPr>
  <p:slideViewPr>
    <p:cSldViewPr>
      <p:cViewPr varScale="1">
        <p:scale>
          <a:sx n="56" d="100"/>
          <a:sy n="56" d="100"/>
        </p:scale>
        <p:origin x="2194" y="48"/>
      </p:cViewPr>
      <p:guideLst>
        <p:guide orient="horz" pos="3075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6B3AC48-8713-40C8-81FE-23ADCDBB2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9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46288" y="744538"/>
            <a:ext cx="25765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E49846C-EB45-41C0-8537-B943695D55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471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9AAD3C-821B-4033-B23D-0BBAF10F31CE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46288" y="744538"/>
            <a:ext cx="2578100" cy="3724275"/>
          </a:xfrm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16463"/>
            <a:ext cx="4891088" cy="44672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615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875"/>
            <a:ext cx="1543050" cy="845185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4476750" cy="8451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311400"/>
            <a:ext cx="3009900" cy="65373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908050"/>
            <a:ext cx="6858000" cy="2476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41615" y="344488"/>
            <a:ext cx="2031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문제해결기법</a:t>
            </a:r>
            <a:endParaRPr kumimoji="0" lang="en-US" altLang="ko-KR" sz="2400" b="1" i="0" u="none" strike="noStrike" kern="0" cap="none" spc="0" normalizeH="0" baseline="0" noProof="0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8640" y="3008784"/>
            <a:ext cx="6480720" cy="1156345"/>
          </a:xfrm>
        </p:spPr>
        <p:txBody>
          <a:bodyPr/>
          <a:lstStyle/>
          <a:p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팀 프로젝트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 UI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정의서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ver.01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052736" y="4592961"/>
            <a:ext cx="4800600" cy="792087"/>
          </a:xfrm>
        </p:spPr>
        <p:txBody>
          <a:bodyPr/>
          <a:lstStyle/>
          <a:p>
            <a:r>
              <a:rPr lang="en-US" altLang="ko-KR" sz="2800" b="1" dirty="0"/>
              <a:t>ICO service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052736" y="3656856"/>
            <a:ext cx="5805264" cy="14401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97659"/>
              </p:ext>
            </p:extLst>
          </p:nvPr>
        </p:nvGraphicFramePr>
        <p:xfrm>
          <a:off x="260648" y="6753200"/>
          <a:ext cx="6408711" cy="3024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history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Update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부제목 4"/>
          <p:cNvSpPr txBox="1">
            <a:spLocks/>
          </p:cNvSpPr>
          <p:nvPr/>
        </p:nvSpPr>
        <p:spPr>
          <a:xfrm>
            <a:off x="1052736" y="3800872"/>
            <a:ext cx="5544616" cy="57606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작성 </a:t>
            </a:r>
            <a:r>
              <a:rPr lang="en-US" altLang="ko-KR" sz="1300" b="1" dirty="0"/>
              <a:t>: 2</a:t>
            </a:r>
            <a:r>
              <a:rPr lang="ko-KR" altLang="en-US" sz="1300" b="1" dirty="0"/>
              <a:t>조 </a:t>
            </a:r>
            <a:r>
              <a:rPr lang="ko-KR" altLang="en-US" sz="1300" b="1" dirty="0" err="1"/>
              <a:t>최재량</a:t>
            </a:r>
            <a:r>
              <a:rPr lang="en-US" altLang="ko-KR" sz="1300" b="1" dirty="0"/>
              <a:t>, </a:t>
            </a:r>
            <a:r>
              <a:rPr lang="ko-KR" altLang="en-US" sz="1300" b="1" dirty="0" err="1"/>
              <a:t>안나연</a:t>
            </a:r>
            <a:r>
              <a:rPr lang="en-US" altLang="ko-KR" sz="1300" b="1" dirty="0"/>
              <a:t>, </a:t>
            </a:r>
            <a:r>
              <a:rPr lang="ko-KR" altLang="en-US" sz="1300" b="1" dirty="0" err="1"/>
              <a:t>송윤재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김하경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정혜원</a:t>
            </a:r>
            <a:endParaRPr lang="en-US" altLang="ko-KR" sz="1300" b="1" dirty="0"/>
          </a:p>
          <a:p>
            <a:pPr algn="r"/>
            <a:r>
              <a:rPr lang="en-US" altLang="ko-KR" sz="1300" b="1" dirty="0"/>
              <a:t>	</a:t>
            </a:r>
            <a:r>
              <a:rPr lang="ko-KR" altLang="en-US" sz="1300" b="1" dirty="0"/>
              <a:t>최종 수정일 </a:t>
            </a:r>
            <a:r>
              <a:rPr lang="en-US" altLang="ko-KR" sz="1300" b="1" dirty="0"/>
              <a:t>: 2019.10.09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418664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9111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※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저희 서비스를 적용한 예시입니다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페이지에서 웹 페이지 사용자에게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ICO service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서비스를 사용할 수 있음을 알리고 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모달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창으로 이동할 수 있게 합니다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6AB20E-0C8E-4CFC-9885-04291029A9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76" t="14776" r="10693" b="39662"/>
          <a:stretch/>
        </p:blipFill>
        <p:spPr>
          <a:xfrm>
            <a:off x="232750" y="2491226"/>
            <a:ext cx="6436610" cy="4347483"/>
          </a:xfrm>
          <a:prstGeom prst="rect">
            <a:avLst/>
          </a:prstGeom>
          <a:ln>
            <a:noFill/>
            <a:beve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D3562BE-5D62-4F7F-8847-61EA23E48AC1}"/>
              </a:ext>
            </a:extLst>
          </p:cNvPr>
          <p:cNvSpPr/>
          <p:nvPr/>
        </p:nvSpPr>
        <p:spPr bwMode="auto">
          <a:xfrm>
            <a:off x="4365104" y="5097016"/>
            <a:ext cx="2260146" cy="360040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8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59516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윤재씨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5C3F19-B59C-476B-A4FA-90958F52F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62" t="14360" r="6525" b="19761"/>
          <a:stretch/>
        </p:blipFill>
        <p:spPr>
          <a:xfrm>
            <a:off x="692696" y="2288704"/>
            <a:ext cx="5472608" cy="49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966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14134"/>
              </p:ext>
            </p:extLst>
          </p:nvPr>
        </p:nvGraphicFramePr>
        <p:xfrm>
          <a:off x="152400" y="1212777"/>
          <a:ext cx="6553200" cy="8583307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2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울릉도L" pitchFamily="18" charset="-127"/>
                        <a:ea typeface="HY울릉도L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2019.10.08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7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8791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9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87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기능설명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57200" indent="-457200" defTabSz="649288">
                        <a:spcBef>
                          <a:spcPct val="20000"/>
                        </a:spcBef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 적용 후 댓글이 필터링 된 모습입니다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974975" y="228600"/>
            <a:ext cx="369438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r">
              <a:buFont typeface="Wingdings" pitchFamily="2" charset="2"/>
              <a:buNone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 기능 정의서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0" y="848544"/>
            <a:ext cx="6858000" cy="14401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  <p:sp>
        <p:nvSpPr>
          <p:cNvPr id="32" name="Text Box 288"/>
          <p:cNvSpPr txBox="1">
            <a:spLocks noChangeArrowheads="1"/>
          </p:cNvSpPr>
          <p:nvPr/>
        </p:nvSpPr>
        <p:spPr bwMode="auto">
          <a:xfrm>
            <a:off x="236538" y="2665636"/>
            <a:ext cx="6207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700">
                <a:solidFill>
                  <a:schemeClr val="bg1"/>
                </a:solidFill>
              </a:rPr>
              <a:t>설비마스터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428DB-22BC-4F10-9699-2C7804369A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63" t="41360" r="10147" b="7880"/>
          <a:stretch/>
        </p:blipFill>
        <p:spPr>
          <a:xfrm>
            <a:off x="166450" y="2321370"/>
            <a:ext cx="6525100" cy="4791870"/>
          </a:xfrm>
          <a:prstGeom prst="rect">
            <a:avLst/>
          </a:prstGeom>
          <a:ln w="38100"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4074E28-98CF-4969-AD37-1B7AB2B0DFD9}"/>
              </a:ext>
            </a:extLst>
          </p:cNvPr>
          <p:cNvSpPr/>
          <p:nvPr/>
        </p:nvSpPr>
        <p:spPr bwMode="auto">
          <a:xfrm>
            <a:off x="248100" y="6249144"/>
            <a:ext cx="2976438" cy="360040"/>
          </a:xfrm>
          <a:prstGeom prst="rect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Y울릉도L" pitchFamily="18" charset="-127"/>
              <a:ea typeface="HY울릉도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6184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울릉도L" pitchFamily="18" charset="-127"/>
            <a:ea typeface="HY울릉도L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17375</TotalTime>
  <Words>133</Words>
  <Application>Microsoft Office PowerPoint</Application>
  <PresentationFormat>A4 용지(210x297mm)</PresentationFormat>
  <Paragraphs>64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HY울릉도L</vt:lpstr>
      <vt:lpstr>굴림</vt:lpstr>
      <vt:lpstr>맑은 고딕</vt:lpstr>
      <vt:lpstr>Wingdings</vt:lpstr>
      <vt:lpstr>기본 디자인</vt:lpstr>
      <vt:lpstr>   팀 프로젝트  UI 정의서 ver.01</vt:lpstr>
      <vt:lpstr>PowerPoint 프레젠테이션</vt:lpstr>
      <vt:lpstr>PowerPoint 프레젠테이션</vt:lpstr>
      <vt:lpstr>PowerPoint 프레젠테이션</vt:lpstr>
    </vt:vector>
  </TitlesOfParts>
  <Company>IT지원센터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한희동</dc:creator>
  <cp:lastModifiedBy>재량 최</cp:lastModifiedBy>
  <cp:revision>864</cp:revision>
  <cp:lastPrinted>2009-04-24T01:46:27Z</cp:lastPrinted>
  <dcterms:created xsi:type="dcterms:W3CDTF">2005-05-24T04:59:31Z</dcterms:created>
  <dcterms:modified xsi:type="dcterms:W3CDTF">2019-10-09T09:47:42Z</dcterms:modified>
</cp:coreProperties>
</file>