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/>
    <p:restoredTop sz="94729"/>
  </p:normalViewPr>
  <p:slideViewPr>
    <p:cSldViewPr snapToGrid="0">
      <p:cViewPr varScale="1">
        <p:scale>
          <a:sx n="115" d="100"/>
          <a:sy n="115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64A11-9F71-6B9C-C36C-78843B12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4061B-334C-D49B-BD0C-357B8162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D0EF9-5A80-56A0-8790-0504D930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8B910-9C12-BA36-C4A4-407841A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727E3-45CB-D936-C295-AA01060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41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4850F-7227-E537-AA11-220AA3E2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8AFC7-03F0-8679-E9C8-222722E6B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98D74-F41F-E952-3420-AF6471D1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43AF-0D27-18A9-2178-602EA8E6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13F8E-9329-C18C-36E3-2F4395D1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209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ECB62-E0A2-ED29-DC80-5A6979755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FD2AB0-9995-FCB2-C577-8F39ED45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78395-9E90-A4F7-4E7B-EFEBB887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C59C-4A8F-5778-BFFB-0D9D872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9D3D9-673D-2475-6DB5-A7C2D57B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37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F2F3-226E-14FC-6D2D-50A832D5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27D17-B8FA-A282-33E5-61873B27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8AA4E-F2BB-87B1-886E-C2301FBC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8FEFF-4FFC-BB89-4658-A38ABFBD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C8F0-1DCC-23CD-F19C-AECB1E8C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170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C223-4C20-AB08-7C4F-F891B2A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B2AEB-60D5-2E57-C96B-4FDD697D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A68C3-9D4B-F244-4A33-4F77C61D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659FB-B169-2AB5-B9F9-63D88849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CF793-9297-4EC1-6275-936A82B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76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9444-2CC5-8C50-651B-FC1C0D64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88B27-9D8F-42E8-7759-B44BE9FC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53DAF-784C-91A1-D3F6-78E9EEA8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91D68D-0EFA-28D9-3DCE-7A264CAC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6C6B0-A671-B2B3-DFAA-674F081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889CEA-3A06-2DBF-B758-A0BC2A93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8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BF7B5-F00E-A8F6-3C05-FE1EDC99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B436F-7DFC-A1BC-BD5A-7416024D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084C4-4875-C488-1FD2-98ECDC88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7D731-88A2-8AD3-34FC-9DCAD742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15A61-D40F-73A9-EF3F-437F0EEE9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04AA3F-17B3-E204-B943-DE9FC6A8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7F7EE9-71D8-2BA1-5D7C-690C90E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7341AA-AFF3-7246-3B3B-3DC70C2B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87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9904-6330-7887-0BEB-6625BD38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6A09D3-B005-B28A-FD1C-AAC78373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932602-69F6-2311-5744-0711F71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15FB8-2619-F375-DD22-13B80F2E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385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9F047-B6F2-286D-2C20-159F31C1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D2240-3402-5C92-50A1-7B13031F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B0245-C1A4-8CBA-A8D0-C196BA0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572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AE3DF-31F9-B1E7-BB44-F7863D50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EDA04-0EA2-79E3-B19B-E827A8C8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EA385-88D1-9471-987B-39A1E435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28581-A639-7EE0-0E89-598965B3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35821-C415-98CB-8854-B7D4D21A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643DB-DEEA-3E6F-BF95-EC3FFAD3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30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85CEB-6257-411A-8CF0-A19F0C09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EFFA0B-F0A4-176C-16F5-338445C11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451A1-A8E0-3750-495F-7691B8154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A4A0A-3105-F8DA-7733-259AD9C7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0D335-17F4-CDA3-ADA9-21DF6DD1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9A480-0C5B-72C4-7DE2-574AC54B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219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DA165-80B8-2437-7C23-301DA396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91ADC-15FB-F80B-C064-65A1A56F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2D9E3-7537-7786-A15D-56A26BEC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611-C6DF-5D47-A7D4-7430A7353C35}" type="datetimeFigureOut">
              <a:rPr kumimoji="1" lang="ko-Kore-KR" altLang="en-US" smtClean="0"/>
              <a:t>2024. 3. 26.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B66FF-313B-A514-AC9F-114D3AD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873E5-8B58-3AEE-F023-A15FEF58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2196-B152-7B42-B461-A42B798D73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71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2A668-A469-0BA3-A573-73F9D33F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실험모델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F0D30-C850-ED48-4D97-5FDC9A81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Surface crack image dataset</a:t>
            </a:r>
            <a:r>
              <a:rPr kumimoji="1" lang="ko-Kore-KR" altLang="en-US" dirty="0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사전학습된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 다운로드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활용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VGG16</a:t>
            </a:r>
            <a:r>
              <a:rPr kumimoji="1" lang="ko-KR" altLang="en-US" dirty="0"/>
              <a:t>모델 모델링 후 </a:t>
            </a:r>
            <a:r>
              <a:rPr kumimoji="1" lang="en-US" altLang="ko-KR" dirty="0"/>
              <a:t>Crack Classification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에 맞게 </a:t>
            </a:r>
            <a:r>
              <a:rPr kumimoji="1" lang="en-US" altLang="ko-KR" dirty="0"/>
              <a:t>dense</a:t>
            </a:r>
            <a:r>
              <a:rPr kumimoji="1" lang="ko-KR" altLang="en-US" dirty="0"/>
              <a:t>층 추가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모델학습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Learning_rate</a:t>
            </a:r>
            <a:r>
              <a:rPr kumimoji="1" lang="en-US" altLang="ko-KR" dirty="0"/>
              <a:t> : 0.001</a:t>
            </a:r>
          </a:p>
          <a:p>
            <a:pPr lvl="1"/>
            <a:r>
              <a:rPr kumimoji="1" lang="en-US" altLang="ko-KR" dirty="0"/>
              <a:t>Loss Function : Categorical cross entropy</a:t>
            </a:r>
          </a:p>
          <a:p>
            <a:pPr lvl="1"/>
            <a:r>
              <a:rPr kumimoji="1" lang="en-US" altLang="ko-KR" dirty="0"/>
              <a:t>Optimizer : </a:t>
            </a:r>
            <a:r>
              <a:rPr kumimoji="1" lang="en-US" altLang="ko-KR" dirty="0" err="1"/>
              <a:t>RMSProp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학습 간 </a:t>
            </a:r>
            <a:r>
              <a:rPr kumimoji="1" lang="en-US" altLang="ko-Kore-KR" dirty="0"/>
              <a:t>Class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Activation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ap(CAM)</a:t>
            </a:r>
            <a:r>
              <a:rPr kumimoji="1" lang="ko-KR" altLang="en-US" dirty="0"/>
              <a:t> 적용하여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분류한 이미지의 </a:t>
            </a:r>
            <a:r>
              <a:rPr kumimoji="1" lang="en-US" altLang="ko-KR" dirty="0"/>
              <a:t>Heat Map </a:t>
            </a:r>
            <a:r>
              <a:rPr kumimoji="1" lang="ko-KR" altLang="en-US" dirty="0"/>
              <a:t>확인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15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BFFD5A-C748-FC89-F14D-BE1BD439C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4" t="17254" r="7116"/>
          <a:stretch/>
        </p:blipFill>
        <p:spPr>
          <a:xfrm>
            <a:off x="577682" y="1240907"/>
            <a:ext cx="3595394" cy="28066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48880DC-065A-AF4C-E28E-557A3082EEF8}"/>
              </a:ext>
            </a:extLst>
          </p:cNvPr>
          <p:cNvSpPr txBox="1">
            <a:spLocks/>
          </p:cNvSpPr>
          <p:nvPr/>
        </p:nvSpPr>
        <p:spPr>
          <a:xfrm>
            <a:off x="577682" y="71120"/>
            <a:ext cx="10515600" cy="872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b="1" dirty="0">
                <a:latin typeface="+mj-ea"/>
                <a:cs typeface="Silom" pitchFamily="2" charset="-34"/>
              </a:rPr>
              <a:t>Class Activation Map  </a:t>
            </a:r>
            <a:r>
              <a:rPr kumimoji="1" lang="ko-KR" altLang="en-US" sz="4000" b="1" dirty="0">
                <a:latin typeface="+mj-ea"/>
                <a:cs typeface="Silom" pitchFamily="2" charset="-34"/>
              </a:rPr>
              <a:t>실험결과</a:t>
            </a:r>
            <a:endParaRPr kumimoji="1" lang="ko-Kore-KR" altLang="en-US" sz="4000" b="1" dirty="0">
              <a:latin typeface="+mj-ea"/>
              <a:cs typeface="Silom" pitchFamily="2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3E0A85-10B7-56E0-0E29-66026A30D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7" y="1222149"/>
            <a:ext cx="3269827" cy="28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DB9D2B4-94A8-84C3-2887-731E33A9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35" y="1222149"/>
            <a:ext cx="3269826" cy="282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2E406B-5198-A55D-5408-185279E89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6" t="15523" r="2651"/>
          <a:stretch/>
        </p:blipFill>
        <p:spPr>
          <a:xfrm>
            <a:off x="577682" y="4060864"/>
            <a:ext cx="3595396" cy="2726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542BE-971A-8B67-46C1-D53CBE75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7" y="4121463"/>
            <a:ext cx="3269827" cy="272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6E7D91-5044-D93E-2CC5-61E168C9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34" y="4134191"/>
            <a:ext cx="3269827" cy="27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B4B2-66B2-4CAB-D9E9-3186829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11152"/>
            <a:ext cx="10515600" cy="1325563"/>
          </a:xfrm>
        </p:spPr>
        <p:txBody>
          <a:bodyPr/>
          <a:lstStyle/>
          <a:p>
            <a:r>
              <a:rPr kumimoji="1" lang="en-US" altLang="ko-KR" b="1" dirty="0"/>
              <a:t>Grad-CAM </a:t>
            </a:r>
            <a:r>
              <a:rPr kumimoji="1" lang="ko-KR" altLang="en-US" b="1" dirty="0"/>
              <a:t>실험결과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73F11-2FC7-78E2-2409-EBAD1897F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0" t="6094" r="12383" b="8594"/>
          <a:stretch/>
        </p:blipFill>
        <p:spPr>
          <a:xfrm>
            <a:off x="127747" y="1187216"/>
            <a:ext cx="5840506" cy="56707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9DC1CE-72FF-94DF-5189-74827FBC4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2" t="6657" r="12712" b="8298"/>
          <a:stretch/>
        </p:blipFill>
        <p:spPr>
          <a:xfrm>
            <a:off x="6096000" y="1269808"/>
            <a:ext cx="5936166" cy="55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Macintosh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실험모델</vt:lpstr>
      <vt:lpstr>PowerPoint 프레젠테이션</vt:lpstr>
      <vt:lpstr>Grad-CAM 실험결과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여윤기</dc:creator>
  <cp:lastModifiedBy>여윤기</cp:lastModifiedBy>
  <cp:revision>4</cp:revision>
  <dcterms:created xsi:type="dcterms:W3CDTF">2024-01-15T06:16:42Z</dcterms:created>
  <dcterms:modified xsi:type="dcterms:W3CDTF">2024-03-26T10:02:26Z</dcterms:modified>
</cp:coreProperties>
</file>