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7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AF81-BEEE-4F4D-A781-045C259AB267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C2F4C-3BED-4DE3-A8A2-6311EA07E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14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AF81-BEEE-4F4D-A781-045C259AB267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C2F4C-3BED-4DE3-A8A2-6311EA07E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007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AF81-BEEE-4F4D-A781-045C259AB267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C2F4C-3BED-4DE3-A8A2-6311EA07E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870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AF81-BEEE-4F4D-A781-045C259AB267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C2F4C-3BED-4DE3-A8A2-6311EA07E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1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AF81-BEEE-4F4D-A781-045C259AB267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C2F4C-3BED-4DE3-A8A2-6311EA07E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42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AF81-BEEE-4F4D-A781-045C259AB267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C2F4C-3BED-4DE3-A8A2-6311EA07E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18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AF81-BEEE-4F4D-A781-045C259AB267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C2F4C-3BED-4DE3-A8A2-6311EA07E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14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AF81-BEEE-4F4D-A781-045C259AB267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C2F4C-3BED-4DE3-A8A2-6311EA07E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35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AF81-BEEE-4F4D-A781-045C259AB267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C2F4C-3BED-4DE3-A8A2-6311EA07E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9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AF81-BEEE-4F4D-A781-045C259AB267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C2F4C-3BED-4DE3-A8A2-6311EA07E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97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AF81-BEEE-4F4D-A781-045C259AB267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C2F4C-3BED-4DE3-A8A2-6311EA07E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75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4AF81-BEEE-4F4D-A781-045C259AB267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C2F4C-3BED-4DE3-A8A2-6311EA07E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8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Linux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19110171</a:t>
            </a:r>
          </a:p>
          <a:p>
            <a:r>
              <a:rPr lang="ko-KR" altLang="en-US" dirty="0" err="1" smtClean="0"/>
              <a:t>윤건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861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운영체제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리눅스 커널을 사용하는 운영체제</a:t>
            </a:r>
            <a:endParaRPr lang="en-US" altLang="ko-KR" dirty="0" smtClean="0"/>
          </a:p>
          <a:p>
            <a:r>
              <a:rPr lang="ko-KR" altLang="en-US" dirty="0" smtClean="0"/>
              <a:t>대표적인 오픈소스 소프트웨어</a:t>
            </a:r>
            <a:endParaRPr lang="en-US" altLang="ko-KR" dirty="0" smtClean="0"/>
          </a:p>
          <a:p>
            <a:r>
              <a:rPr lang="ko-KR" altLang="en-US" dirty="0" err="1" smtClean="0"/>
              <a:t>리누스가</a:t>
            </a:r>
            <a:r>
              <a:rPr lang="ko-KR" altLang="en-US" dirty="0" smtClean="0"/>
              <a:t> 만들었기 때문에 리눅스</a:t>
            </a:r>
            <a:endParaRPr lang="en-US" altLang="ko-KR" dirty="0" smtClean="0"/>
          </a:p>
          <a:p>
            <a:r>
              <a:rPr lang="ko-KR" altLang="en-US" dirty="0" err="1" smtClean="0"/>
              <a:t>미닉스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OS</a:t>
            </a:r>
            <a:r>
              <a:rPr lang="ko-KR" altLang="en-US" dirty="0" smtClean="0"/>
              <a:t>에서 불편한 점이 </a:t>
            </a:r>
            <a:r>
              <a:rPr lang="ko-KR" altLang="en-US" dirty="0" err="1" smtClean="0"/>
              <a:t>있을때마다</a:t>
            </a:r>
            <a:r>
              <a:rPr lang="ko-KR" altLang="en-US" dirty="0" smtClean="0"/>
              <a:t> 기능을 추가하면서 만들어진 것이 시초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55358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운영체제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퍼블릭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클라우드</a:t>
            </a:r>
            <a:r>
              <a:rPr lang="ko-KR" altLang="en-US" dirty="0" smtClean="0"/>
              <a:t> 컴퓨팅 워크로드의 </a:t>
            </a:r>
            <a:r>
              <a:rPr lang="en-US" altLang="ko-KR" dirty="0" smtClean="0"/>
              <a:t>90%, </a:t>
            </a:r>
            <a:r>
              <a:rPr lang="ko-KR" altLang="en-US" dirty="0" smtClean="0"/>
              <a:t>스마트폰의 </a:t>
            </a:r>
            <a:r>
              <a:rPr lang="en-US" altLang="ko-KR" dirty="0" smtClean="0"/>
              <a:t>82%, </a:t>
            </a:r>
            <a:r>
              <a:rPr lang="ko-KR" altLang="en-US" dirty="0" err="1" smtClean="0"/>
              <a:t>임베디드</a:t>
            </a:r>
            <a:r>
              <a:rPr lang="ko-KR" altLang="en-US" dirty="0" smtClean="0"/>
              <a:t> 기기의 </a:t>
            </a:r>
            <a:r>
              <a:rPr lang="en-US" altLang="ko-KR" dirty="0" smtClean="0"/>
              <a:t>62%, </a:t>
            </a:r>
            <a:r>
              <a:rPr lang="ko-KR" altLang="en-US" dirty="0" smtClean="0"/>
              <a:t>슈퍼 컴퓨터 시장의 </a:t>
            </a:r>
            <a:r>
              <a:rPr lang="en-US" altLang="ko-KR" dirty="0" smtClean="0"/>
              <a:t>99%</a:t>
            </a:r>
            <a:r>
              <a:rPr lang="ko-KR" altLang="en-US" dirty="0" smtClean="0"/>
              <a:t>의 폭넓은 분야에서 리눅스를 사용한다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리눅스라고해서 다 같은 리눅스가 아니고 오픈소스이기때문에 다양한 사람이 만든 다양한 버전의 리눅스가 존재한다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/>
              <a:t>기본성능</a:t>
            </a:r>
            <a:r>
              <a:rPr lang="ko-KR" altLang="en-US" dirty="0"/>
              <a:t> 이상의 대부분의 </a:t>
            </a:r>
            <a:r>
              <a:rPr lang="en-US" altLang="ko-KR" dirty="0"/>
              <a:t>CPU </a:t>
            </a:r>
            <a:r>
              <a:rPr lang="ko-KR" altLang="en-US" dirty="0"/>
              <a:t>보드에 리눅스를 설치 가능하다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CPU </a:t>
            </a:r>
            <a:r>
              <a:rPr lang="ko-KR" altLang="en-US" dirty="0"/>
              <a:t>플랫폼에 의존적인 부분이 있어 각 리눅스 </a:t>
            </a:r>
            <a:r>
              <a:rPr lang="en-US" altLang="ko-KR" dirty="0"/>
              <a:t>OS </a:t>
            </a:r>
            <a:r>
              <a:rPr lang="ko-KR" altLang="en-US" dirty="0" err="1"/>
              <a:t>배포판과의</a:t>
            </a:r>
            <a:r>
              <a:rPr lang="ko-KR" altLang="en-US" dirty="0"/>
              <a:t> 호환성이 있어야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리눅스 배포자가 분산되어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악성코드의 주 타겟이 윈도우이기 때문에 상대적으로 </a:t>
            </a:r>
            <a:r>
              <a:rPr lang="ko-KR" altLang="en-US" dirty="0" err="1" smtClean="0"/>
              <a:t>멀웨어로부터</a:t>
            </a:r>
            <a:r>
              <a:rPr lang="ko-KR" altLang="en-US" dirty="0" smtClean="0"/>
              <a:t> 자유로운 편이다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1083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운영체제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리눅스에서는 커널과 </a:t>
            </a:r>
            <a:r>
              <a:rPr lang="en-US" altLang="ko-KR" dirty="0"/>
              <a:t>GUI</a:t>
            </a:r>
            <a:r>
              <a:rPr lang="ko-KR" altLang="en-US" dirty="0"/>
              <a:t> 환경이 분리되어 </a:t>
            </a:r>
            <a:r>
              <a:rPr lang="en-US" altLang="ko-KR" dirty="0"/>
              <a:t>GUI </a:t>
            </a:r>
            <a:r>
              <a:rPr lang="ko-KR" altLang="en-US" dirty="0"/>
              <a:t>환경이 별도로 관리되고 있어 필요에 따라 선택하여 사용할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/>
              <a:t>웹서버</a:t>
            </a:r>
            <a:r>
              <a:rPr lang="ko-KR" altLang="en-US" dirty="0"/>
              <a:t> 관리나 프로그래밍 용도로는 리눅스만큼 좋은 </a:t>
            </a:r>
            <a:r>
              <a:rPr lang="en-US" altLang="ko-KR" dirty="0"/>
              <a:t>OS</a:t>
            </a:r>
            <a:r>
              <a:rPr lang="ko-KR" altLang="en-US" dirty="0"/>
              <a:t>가 없다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숙련자는</a:t>
            </a:r>
            <a:r>
              <a:rPr lang="ko-KR" altLang="en-US" dirty="0" smtClean="0"/>
              <a:t> 마우스 조작 없이 키보드만으로 대부분의 작업을 수행할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한국 </a:t>
            </a:r>
            <a:r>
              <a:rPr lang="ko-KR" altLang="en-US" dirty="0" err="1" smtClean="0"/>
              <a:t>데스크탑</a:t>
            </a:r>
            <a:r>
              <a:rPr lang="ko-KR" altLang="en-US" dirty="0" smtClean="0"/>
              <a:t> 점유율이 </a:t>
            </a:r>
            <a:r>
              <a:rPr lang="en-US" altLang="ko-KR" dirty="0" smtClean="0"/>
              <a:t>0.5%</a:t>
            </a:r>
            <a:r>
              <a:rPr lang="ko-KR" altLang="en-US" dirty="0" smtClean="0"/>
              <a:t>뿐으로 굉장히 적다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그만큼 한국에서 리눅스 사용 </a:t>
            </a:r>
            <a:r>
              <a:rPr lang="ko-KR" altLang="en-US" dirty="0" err="1" smtClean="0"/>
              <a:t>가능자는</a:t>
            </a:r>
            <a:r>
              <a:rPr lang="ko-KR" altLang="en-US" dirty="0" smtClean="0"/>
              <a:t> 굉장히 귀하다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8399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169</Words>
  <Application>Microsoft Office PowerPoint</Application>
  <PresentationFormat>와이드스크린</PresentationFormat>
  <Paragraphs>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Linux 분석</vt:lpstr>
      <vt:lpstr>운영체제 개요</vt:lpstr>
      <vt:lpstr>운영체제 특징</vt:lpstr>
      <vt:lpstr>운영체제 특징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분석</dc:title>
  <dc:creator>admin</dc:creator>
  <cp:lastModifiedBy>admin</cp:lastModifiedBy>
  <cp:revision>3</cp:revision>
  <dcterms:created xsi:type="dcterms:W3CDTF">2023-06-01T05:53:34Z</dcterms:created>
  <dcterms:modified xsi:type="dcterms:W3CDTF">2023-06-01T06:29:17Z</dcterms:modified>
</cp:coreProperties>
</file>