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와일드 리프트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19110171</a:t>
            </a:r>
            <a:r>
              <a:rPr lang="ko-KR" altLang="en-US"/>
              <a:t> 윤건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2274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게임 수익모델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수익모델은 리그 오브 레전드와 유사하다</a:t>
            </a:r>
            <a:r>
              <a:rPr lang="en-US" altLang="ko-KR"/>
              <a:t>.</a:t>
            </a:r>
            <a:r>
              <a:rPr lang="ko-KR" altLang="en-US"/>
              <a:t> 스킨</a:t>
            </a:r>
            <a:r>
              <a:rPr lang="en-US" altLang="ko-KR"/>
              <a:t>,</a:t>
            </a:r>
            <a:r>
              <a:rPr lang="ko-KR" altLang="en-US"/>
              <a:t> 챔피언 등을 판매하여 수익을 창출할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모바일 게임들이 대체로 가지고 있는 패스권도 추가한다</a:t>
            </a:r>
            <a:r>
              <a:rPr lang="en-US" altLang="ko-KR"/>
              <a:t>.</a:t>
            </a:r>
            <a:r>
              <a:rPr lang="ko-KR" altLang="en-US"/>
              <a:t> 패스권을 구입함으로써 게임 내 추가 재화를 얻을 수 있도록 하여 유저들의 이목을 끄는 것이 목표이다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94839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404000" lvl="0" indent="-444000">
              <a:buAutoNum type="arabicPeriod"/>
              <a:defRPr/>
            </a:pPr>
            <a:r>
              <a:rPr lang="ko-KR" altLang="en-US"/>
              <a:t>게임 개요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기획 의도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유사 경쟁 게임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게임 특징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게임 조작법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게임 인터페이스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게임 캐릭터</a:t>
            </a:r>
            <a:endParaRPr lang="ko-KR" altLang="en-US"/>
          </a:p>
          <a:p>
            <a:pPr marL="404000" lvl="0" indent="-444000">
              <a:buAutoNum type="arabicPeriod"/>
              <a:defRPr/>
            </a:pPr>
            <a:r>
              <a:rPr lang="ko-KR" altLang="en-US"/>
              <a:t>게임 수익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789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게임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게임명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Wild Lift (</a:t>
            </a:r>
            <a:r>
              <a:rPr lang="ko-KR" altLang="en-US"/>
              <a:t>와일드 리프트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플랫폼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ios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 이상</a:t>
            </a:r>
            <a:r>
              <a:rPr lang="en-US" altLang="ko-KR"/>
              <a:t> / android</a:t>
            </a:r>
            <a:r>
              <a:rPr lang="ko-KR" altLang="en-US"/>
              <a:t> </a:t>
            </a:r>
            <a:r>
              <a:rPr lang="en-US" altLang="ko-KR"/>
              <a:t>5.0</a:t>
            </a:r>
            <a:r>
              <a:rPr lang="ko-KR" altLang="en-US"/>
              <a:t> 이상</a:t>
            </a:r>
            <a:r>
              <a:rPr lang="en-US" altLang="ko-KR"/>
              <a:t> /</a:t>
            </a:r>
            <a:r>
              <a:rPr lang="ko-KR" altLang="en-US"/>
              <a:t>콘솔</a:t>
            </a:r>
            <a:r>
              <a:rPr lang="en-US" altLang="ko-KR"/>
              <a:t>(</a:t>
            </a:r>
            <a:r>
              <a:rPr lang="ko-KR" altLang="en-US"/>
              <a:t>예정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개발 엔진 </a:t>
            </a:r>
            <a:r>
              <a:rPr lang="en-US" altLang="ko-KR"/>
              <a:t>: Unity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장르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MOBA (AOS)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최소 사양 </a:t>
            </a:r>
            <a:r>
              <a:rPr lang="en-US" altLang="ko-KR"/>
              <a:t>: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메모리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2GB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CPU) 1.5GHz </a:t>
            </a:r>
            <a:r>
              <a:rPr lang="ko-KR" altLang="en-US"/>
              <a:t>쿼드 코어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Apple A9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GPU) Mali-T860 / PowerVR GT7600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28475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기획 의도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PC</a:t>
            </a:r>
            <a:r>
              <a:rPr lang="ko-KR" altLang="en-US"/>
              <a:t>에 먼저 존재하던 리그 오브 레전드의 게임 시스템을 모바일로 가져온다</a:t>
            </a:r>
            <a:r>
              <a:rPr lang="en-US" altLang="ko-KR"/>
              <a:t>.</a:t>
            </a:r>
            <a:r>
              <a:rPr lang="ko-KR" altLang="en-US"/>
              <a:t> 모바일의 특성상 위치의 제약이 없기 때문에 어디서든 리그 오브 레전드를 즐길 수 있다는 것만으로도 사람들의 이목을 끌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리그 오브 레전드로 전세계의 인기를 받고 있지만</a:t>
            </a:r>
            <a:r>
              <a:rPr lang="en-US" altLang="ko-KR"/>
              <a:t>,</a:t>
            </a:r>
            <a:r>
              <a:rPr lang="ko-KR" altLang="en-US"/>
              <a:t> 모바일 게임 시장의 성장세에 맞춰 모바일 시장으로 진출해야 할 필요성이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13220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유사 경쟁 게임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펜타스톰 </a:t>
            </a:r>
            <a:r>
              <a:rPr lang="en-US" altLang="ko-KR"/>
              <a:t>:</a:t>
            </a:r>
            <a:r>
              <a:rPr lang="ko-KR" altLang="en-US"/>
              <a:t> 원작은 리그 오브 레전드를 만든 중국 텐센트사에서 만든 왕자영요이다</a:t>
            </a:r>
            <a:r>
              <a:rPr lang="en-US" altLang="ko-KR"/>
              <a:t>.</a:t>
            </a:r>
            <a:r>
              <a:rPr lang="ko-KR" altLang="en-US"/>
              <a:t> 왕자영요를 전세계인들이 플레이할 수 있도록 만든 것이 </a:t>
            </a:r>
            <a:r>
              <a:rPr lang="en-US" altLang="ko-KR"/>
              <a:t>Arena Of Valor</a:t>
            </a:r>
            <a:r>
              <a:rPr lang="ko-KR" altLang="en-US"/>
              <a:t>라는 게임이고</a:t>
            </a:r>
            <a:r>
              <a:rPr lang="en-US" altLang="ko-KR"/>
              <a:t>,</a:t>
            </a:r>
            <a:r>
              <a:rPr lang="ko-KR" altLang="en-US"/>
              <a:t> 해당 게임을 넷마블에서 한국으로 유통시킨 것이 펜타스톰이다</a:t>
            </a:r>
            <a:r>
              <a:rPr lang="en-US" altLang="ko-KR"/>
              <a:t>.</a:t>
            </a:r>
            <a:r>
              <a:rPr lang="ko-KR" altLang="en-US"/>
              <a:t> 맵과 영웅들 특징이 미묘하게 리그 오브 레전드와 겹치는 경우가 많다</a:t>
            </a:r>
            <a:r>
              <a:rPr lang="en-US" altLang="ko-KR"/>
              <a:t>.</a:t>
            </a:r>
            <a:r>
              <a:rPr lang="ko-KR" altLang="en-US"/>
              <a:t> 하지만 모바일에서는 와일드 리프트보다 </a:t>
            </a:r>
            <a:r>
              <a:rPr lang="en-US" altLang="ko-KR"/>
              <a:t>4</a:t>
            </a:r>
            <a:r>
              <a:rPr lang="ko-KR" altLang="en-US"/>
              <a:t>년이나 먼저 출시했다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4348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게임 특징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리그 오브 레전드의 모바일 버전이라고 할 수 있겠지만</a:t>
            </a:r>
            <a:r>
              <a:rPr lang="en-US" altLang="ko-KR"/>
              <a:t>,</a:t>
            </a:r>
            <a:r>
              <a:rPr lang="ko-KR" altLang="en-US"/>
              <a:t> 복제해서 가져올 수는 없기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Unity</a:t>
            </a:r>
            <a:r>
              <a:rPr lang="ko-KR" altLang="en-US"/>
              <a:t>를 사용해서 새로 만들어야 한다</a:t>
            </a:r>
            <a:r>
              <a:rPr lang="en-US" altLang="ko-KR"/>
              <a:t>.</a:t>
            </a:r>
            <a:r>
              <a:rPr lang="ko-KR" altLang="en-US"/>
              <a:t> 리그 오브 레전드 자체가 스파게티 코드로 악명이 높기 때문에</a:t>
            </a:r>
            <a:r>
              <a:rPr lang="en-US" altLang="ko-KR"/>
              <a:t>,</a:t>
            </a:r>
            <a:r>
              <a:rPr lang="ko-KR" altLang="en-US"/>
              <a:t> 이식은 불가하다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컨셉을 가져오기는 하지만</a:t>
            </a:r>
            <a:r>
              <a:rPr lang="en-US" altLang="ko-KR"/>
              <a:t>,</a:t>
            </a:r>
            <a:r>
              <a:rPr lang="ko-KR" altLang="en-US"/>
              <a:t> 모바일의 조작이 제한되는 특성에 따라 같은 챔피언도 기존 컨셉을 크게 해치지 않는 선에서 스킬 등을 모바일에 맞게 변경해서 만들어야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8194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게임 조작법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좌측에는 챔피언을 이동시킬 수 있는 조이스틱을 만들고</a:t>
            </a:r>
            <a:r>
              <a:rPr lang="en-US" altLang="ko-KR"/>
              <a:t>,</a:t>
            </a:r>
            <a:r>
              <a:rPr lang="ko-KR" altLang="en-US"/>
              <a:t> 우측에는 공격을 할 수 있는 조이스틱을 만든다</a:t>
            </a:r>
            <a:r>
              <a:rPr lang="en-US" altLang="ko-KR"/>
              <a:t>.</a:t>
            </a:r>
            <a:r>
              <a:rPr lang="ko-KR" altLang="en-US"/>
              <a:t> 공격 조이스틱에는 공격 대상 고정 등의 기능을 추가하여 모바일의 한계를 보완한다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공격 조이스틱 주변으로 챔피언의 스킬들을 배치한다</a:t>
            </a:r>
            <a:r>
              <a:rPr lang="en-US" altLang="ko-KR"/>
              <a:t>.</a:t>
            </a:r>
            <a:r>
              <a:rPr lang="ko-KR" altLang="en-US"/>
              <a:t> 스킬을 길게 터치하고 있으면 스킬의 설명창을 띄워준다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31774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게임 인터페이스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좌측 상단에 미니맵을 띄워준다</a:t>
            </a:r>
            <a:r>
              <a:rPr lang="en-US" altLang="ko-KR"/>
              <a:t>.</a:t>
            </a:r>
            <a:r>
              <a:rPr lang="ko-KR" altLang="en-US"/>
              <a:t> 미니맵 하단에 상점 페이지를 만들어 아이템을 구매할 수 있도록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우측 상단에는 팀 종합 점수표와 개인 점수표가 위치하도록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하단 중앙에는 귀환 키와 현재 갖고 있는 버프들을 아이콘으로 띄워준다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29293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게임 캐릭터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캐릭터는 리그 오브 레전드의 챔피언들을 그대로 가져온다</a:t>
            </a:r>
            <a:r>
              <a:rPr lang="en-US" altLang="ko-KR"/>
              <a:t>.</a:t>
            </a:r>
            <a:r>
              <a:rPr lang="ko-KR" altLang="en-US"/>
              <a:t> 하지만 챔피언들의 스킬들이 모바일로 옮겨졌을 때 밸런스를 크게 망치는 챔피언들이 있을 수 있으니</a:t>
            </a:r>
            <a:r>
              <a:rPr lang="en-US" altLang="ko-KR"/>
              <a:t>,</a:t>
            </a:r>
            <a:r>
              <a:rPr lang="ko-KR" altLang="en-US"/>
              <a:t> 밸런스를 망치지 않는 챔피언들부터 만들고</a:t>
            </a:r>
            <a:r>
              <a:rPr lang="en-US" altLang="ko-KR"/>
              <a:t>,</a:t>
            </a:r>
            <a:r>
              <a:rPr lang="ko-KR" altLang="en-US"/>
              <a:t> 추후 밸런싱 작업을 거친 뒤 지속적으로 추가한다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2130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358</ep:Words>
  <ep:PresentationFormat/>
  <ep:Paragraphs>42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교차</vt:lpstr>
      <vt:lpstr>와일드 리프트</vt:lpstr>
      <vt:lpstr>목차</vt:lpstr>
      <vt:lpstr>1. 게임 개요</vt:lpstr>
      <vt:lpstr>2. 기획 의도</vt:lpstr>
      <vt:lpstr>3. 유사 경쟁 게임</vt:lpstr>
      <vt:lpstr>4. 게임 특징</vt:lpstr>
      <vt:lpstr>5. 게임 조작법</vt:lpstr>
      <vt:lpstr>6. 게임 인터페이스</vt:lpstr>
      <vt:lpstr>7. 게임 캐릭터</vt:lpstr>
      <vt:lpstr>8. 게임 수익모델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GAME 519</cp:lastModifiedBy>
  <dcterms:modified xsi:type="dcterms:W3CDTF">2023-06-05T06:33:59.478</dcterms:modified>
  <cp:revision>11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