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57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295331818024795E-2"/>
          <c:y val="0.12224427151548528"/>
          <c:w val="0.88062364665354331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Boyer-Moore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N:10만,M:10만</c:v>
                </c:pt>
                <c:pt idx="1">
                  <c:v>N:25만,M:10만</c:v>
                </c:pt>
                <c:pt idx="2">
                  <c:v>N:50만,M:10만</c:v>
                </c:pt>
                <c:pt idx="3">
                  <c:v>N:10만,M:20만</c:v>
                </c:pt>
                <c:pt idx="4">
                  <c:v>N:25만,M:20만</c:v>
                </c:pt>
                <c:pt idx="5">
                  <c:v>N:50만,M:20만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96.13</c:v>
                </c:pt>
                <c:pt idx="1">
                  <c:v>96.123999999999995</c:v>
                </c:pt>
                <c:pt idx="2">
                  <c:v>93.626000000000005</c:v>
                </c:pt>
                <c:pt idx="3">
                  <c:v>96.135999999999996</c:v>
                </c:pt>
                <c:pt idx="4">
                  <c:v>96.131</c:v>
                </c:pt>
                <c:pt idx="5">
                  <c:v>93.926000000000002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D-4EC2-9EFE-E60172F31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Trivial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N:10만,M:10만</c:v>
                </c:pt>
                <c:pt idx="1">
                  <c:v>N:25만,M:10만</c:v>
                </c:pt>
                <c:pt idx="2">
                  <c:v>N:50만,M:10만</c:v>
                </c:pt>
                <c:pt idx="3">
                  <c:v>N:10만,M:20만</c:v>
                </c:pt>
                <c:pt idx="4">
                  <c:v>N:25만,M:20만</c:v>
                </c:pt>
                <c:pt idx="5">
                  <c:v>N:50만,M:20만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87.926000000000002</c:v>
                </c:pt>
                <c:pt idx="1">
                  <c:v>85.632800000000003</c:v>
                </c:pt>
                <c:pt idx="2">
                  <c:v>81.917000000000002</c:v>
                </c:pt>
                <c:pt idx="3">
                  <c:v>88.076999999999998</c:v>
                </c:pt>
                <c:pt idx="4">
                  <c:v>87.337599999999995</c:v>
                </c:pt>
                <c:pt idx="5">
                  <c:v>85.300600000000003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D-4EC2-9EFE-E60172F31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909792"/>
        <c:axId val="445026272"/>
      </c:barChart>
      <c:catAx>
        <c:axId val="39790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5026272"/>
        <c:crosses val="autoZero"/>
        <c:auto val="1"/>
        <c:lblAlgn val="ctr"/>
        <c:lblOffset val="100"/>
        <c:noMultiLvlLbl val="0"/>
      </c:catAx>
      <c:valAx>
        <c:axId val="44502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7909792"/>
        <c:crosses val="autoZero"/>
        <c:crossBetween val="between"/>
      </c:valAx>
      <c:spPr>
        <a:solidFill>
          <a:srgbClr val="00B0F0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50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295331818024795E-2"/>
          <c:y val="0.12224427151548528"/>
          <c:w val="0.88062364665354331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Boyer-Moore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N:10만,M:10만</c:v>
                </c:pt>
                <c:pt idx="1">
                  <c:v>N:25만,M:10만</c:v>
                </c:pt>
                <c:pt idx="2">
                  <c:v>N:50만,M:10만</c:v>
                </c:pt>
                <c:pt idx="3">
                  <c:v>N:10만,M:20만</c:v>
                </c:pt>
                <c:pt idx="4">
                  <c:v>N:25만,M:20만</c:v>
                </c:pt>
                <c:pt idx="5">
                  <c:v>N:50만,M:20만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22</c:v>
                </c:pt>
                <c:pt idx="2">
                  <c:v>64</c:v>
                </c:pt>
                <c:pt idx="3">
                  <c:v>16</c:v>
                </c:pt>
                <c:pt idx="4">
                  <c:v>44</c:v>
                </c:pt>
                <c:pt idx="5">
                  <c:v>93.926000000000002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D-4EC2-9EFE-E60172F31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Trivial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N:10만,M:10만</c:v>
                </c:pt>
                <c:pt idx="1">
                  <c:v>N:25만,M:10만</c:v>
                </c:pt>
                <c:pt idx="2">
                  <c:v>N:50만,M:10만</c:v>
                </c:pt>
                <c:pt idx="3">
                  <c:v>N:10만,M:20만</c:v>
                </c:pt>
                <c:pt idx="4">
                  <c:v>N:25만,M:20만</c:v>
                </c:pt>
                <c:pt idx="5">
                  <c:v>N:50만,M:20만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73.176000000000002</c:v>
                </c:pt>
                <c:pt idx="1">
                  <c:v>221.238</c:v>
                </c:pt>
                <c:pt idx="2">
                  <c:v>533.61900000000003</c:v>
                </c:pt>
                <c:pt idx="3">
                  <c:v>142.70599999999999</c:v>
                </c:pt>
                <c:pt idx="4">
                  <c:v>382.084</c:v>
                </c:pt>
                <c:pt idx="5">
                  <c:v>887.24599999999998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D-4EC2-9EFE-E60172F31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909792"/>
        <c:axId val="445026272"/>
      </c:barChart>
      <c:catAx>
        <c:axId val="39790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5026272"/>
        <c:crosses val="autoZero"/>
        <c:auto val="1"/>
        <c:lblAlgn val="ctr"/>
        <c:lblOffset val="100"/>
        <c:noMultiLvlLbl val="0"/>
      </c:catAx>
      <c:valAx>
        <c:axId val="44502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7909792"/>
        <c:crosses val="autoZero"/>
        <c:crossBetween val="between"/>
      </c:valAx>
      <c:spPr>
        <a:solidFill>
          <a:srgbClr val="00B0F0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50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41530-A067-4ADF-9283-13A43348BA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EB8A4F-4D53-4864-810F-060820857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 </a:t>
          </a:r>
          <a:r>
            <a:rPr lang="ko-KR"/>
            <a:t>개요</a:t>
          </a:r>
          <a:endParaRPr lang="en-US"/>
        </a:p>
      </dgm:t>
    </dgm:pt>
    <dgm:pt modelId="{E2C0C554-E10C-4AB1-B687-1CE71E2B4B32}" type="parTrans" cxnId="{F0051381-0B2D-4CB1-BCA0-B8CBD2DF10FA}">
      <dgm:prSet/>
      <dgm:spPr/>
      <dgm:t>
        <a:bodyPr/>
        <a:lstStyle/>
        <a:p>
          <a:endParaRPr lang="en-US"/>
        </a:p>
      </dgm:t>
    </dgm:pt>
    <dgm:pt modelId="{35796915-8ED5-48AA-8687-61BD0FD66059}" type="sibTrans" cxnId="{F0051381-0B2D-4CB1-BCA0-B8CBD2DF10FA}">
      <dgm:prSet/>
      <dgm:spPr/>
      <dgm:t>
        <a:bodyPr/>
        <a:lstStyle/>
        <a:p>
          <a:endParaRPr lang="en-US"/>
        </a:p>
      </dgm:t>
    </dgm:pt>
    <dgm:pt modelId="{BD5C11D1-FA72-4E3F-B1F0-6D1F6C975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</a:t>
          </a:r>
          <a:r>
            <a:rPr lang="ko-KR"/>
            <a:t> 비교 하는 알고리즘</a:t>
          </a:r>
          <a:endParaRPr lang="en-US"/>
        </a:p>
      </dgm:t>
    </dgm:pt>
    <dgm:pt modelId="{386F0AA7-4643-4B93-8A77-485F781E212C}" type="parTrans" cxnId="{2EFBBA32-0BF6-4CA9-ABCF-4A510D8116C7}">
      <dgm:prSet/>
      <dgm:spPr/>
      <dgm:t>
        <a:bodyPr/>
        <a:lstStyle/>
        <a:p>
          <a:endParaRPr lang="en-US"/>
        </a:p>
      </dgm:t>
    </dgm:pt>
    <dgm:pt modelId="{86D21E64-B4EE-456B-A05C-4482680BCE4B}" type="sibTrans" cxnId="{2EFBBA32-0BF6-4CA9-ABCF-4A510D8116C7}">
      <dgm:prSet/>
      <dgm:spPr/>
      <dgm:t>
        <a:bodyPr/>
        <a:lstStyle/>
        <a:p>
          <a:endParaRPr lang="en-US"/>
        </a:p>
      </dgm:t>
    </dgm:pt>
    <dgm:pt modelId="{7E2634E0-53D5-4990-8B13-E740A88CAA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</a:t>
          </a:r>
          <a:r>
            <a:rPr lang="ko-KR"/>
            <a:t> 팀원의 알고리즘</a:t>
          </a:r>
          <a:endParaRPr lang="en-US"/>
        </a:p>
      </dgm:t>
    </dgm:pt>
    <dgm:pt modelId="{3CC0BB4F-2F29-4701-BE8C-00DC966AD618}" type="parTrans" cxnId="{142E2F85-470D-419E-ADBF-974D732C7329}">
      <dgm:prSet/>
      <dgm:spPr/>
      <dgm:t>
        <a:bodyPr/>
        <a:lstStyle/>
        <a:p>
          <a:endParaRPr lang="en-US"/>
        </a:p>
      </dgm:t>
    </dgm:pt>
    <dgm:pt modelId="{10D87DDE-573A-4EAC-B4A3-75EB7855AB52}" type="sibTrans" cxnId="{142E2F85-470D-419E-ADBF-974D732C7329}">
      <dgm:prSet/>
      <dgm:spPr/>
      <dgm:t>
        <a:bodyPr/>
        <a:lstStyle/>
        <a:p>
          <a:endParaRPr lang="en-US"/>
        </a:p>
      </dgm:t>
    </dgm:pt>
    <dgm:pt modelId="{3C985859-5D32-44D4-BDC0-6986D179D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</a:t>
          </a:r>
          <a:r>
            <a:rPr lang="ko-KR"/>
            <a:t>결과</a:t>
          </a:r>
          <a:endParaRPr lang="en-US"/>
        </a:p>
      </dgm:t>
    </dgm:pt>
    <dgm:pt modelId="{A021A27F-337C-4AE8-9344-932EB35AE453}" type="parTrans" cxnId="{DBBC8BE3-F6E1-4AF5-8CC7-18119BA4BEBA}">
      <dgm:prSet/>
      <dgm:spPr/>
      <dgm:t>
        <a:bodyPr/>
        <a:lstStyle/>
        <a:p>
          <a:endParaRPr lang="en-US"/>
        </a:p>
      </dgm:t>
    </dgm:pt>
    <dgm:pt modelId="{6AFA08A3-32AE-4F47-87CD-1CD4A8BAEF51}" type="sibTrans" cxnId="{DBBC8BE3-F6E1-4AF5-8CC7-18119BA4BEBA}">
      <dgm:prSet/>
      <dgm:spPr/>
      <dgm:t>
        <a:bodyPr/>
        <a:lstStyle/>
        <a:p>
          <a:endParaRPr lang="en-US"/>
        </a:p>
      </dgm:t>
    </dgm:pt>
    <dgm:pt modelId="{A06DFB12-AEC1-4838-BD9E-F0A476BE8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</a:t>
          </a:r>
          <a:r>
            <a:rPr lang="ko-KR"/>
            <a:t>추가적인 알고리즘 개선방향</a:t>
          </a:r>
          <a:endParaRPr lang="en-US"/>
        </a:p>
      </dgm:t>
    </dgm:pt>
    <dgm:pt modelId="{635B4CA5-DC5F-42B0-92E0-600710820FEF}" type="parTrans" cxnId="{BF0D2E30-5AD6-4B06-91EE-AFCBD73DADCC}">
      <dgm:prSet/>
      <dgm:spPr/>
      <dgm:t>
        <a:bodyPr/>
        <a:lstStyle/>
        <a:p>
          <a:endParaRPr lang="en-US"/>
        </a:p>
      </dgm:t>
    </dgm:pt>
    <dgm:pt modelId="{389B369A-715F-40D8-A2F5-1412BB7A0698}" type="sibTrans" cxnId="{BF0D2E30-5AD6-4B06-91EE-AFCBD73DADCC}">
      <dgm:prSet/>
      <dgm:spPr/>
      <dgm:t>
        <a:bodyPr/>
        <a:lstStyle/>
        <a:p>
          <a:endParaRPr lang="en-US"/>
        </a:p>
      </dgm:t>
    </dgm:pt>
    <dgm:pt modelId="{07B58BA3-C9E8-4CB0-9F3F-DD323EEFCD2B}" type="pres">
      <dgm:prSet presAssocID="{B7241530-A067-4ADF-9283-13A43348BAF8}" presName="root" presStyleCnt="0">
        <dgm:presLayoutVars>
          <dgm:dir/>
          <dgm:resizeHandles val="exact"/>
        </dgm:presLayoutVars>
      </dgm:prSet>
      <dgm:spPr/>
    </dgm:pt>
    <dgm:pt modelId="{C5D079DF-3398-482D-8471-6F1E9798A911}" type="pres">
      <dgm:prSet presAssocID="{ACEB8A4F-4D53-4864-810F-060820857AD2}" presName="compNode" presStyleCnt="0"/>
      <dgm:spPr/>
    </dgm:pt>
    <dgm:pt modelId="{1F6AA3EA-D2AB-4B4F-BCFB-54EE9A12AD3F}" type="pres">
      <dgm:prSet presAssocID="{ACEB8A4F-4D53-4864-810F-060820857AD2}" presName="bgRect" presStyleLbl="bgShp" presStyleIdx="0" presStyleCnt="5"/>
      <dgm:spPr/>
    </dgm:pt>
    <dgm:pt modelId="{166E8BE0-5A53-472C-BC40-95E993C156E1}" type="pres">
      <dgm:prSet presAssocID="{ACEB8A4F-4D53-4864-810F-060820857A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4047B79-01A9-4223-B44D-C6ECF0B04866}" type="pres">
      <dgm:prSet presAssocID="{ACEB8A4F-4D53-4864-810F-060820857AD2}" presName="spaceRect" presStyleCnt="0"/>
      <dgm:spPr/>
    </dgm:pt>
    <dgm:pt modelId="{CEA2870B-A6B8-4095-81A8-A85FB50B898C}" type="pres">
      <dgm:prSet presAssocID="{ACEB8A4F-4D53-4864-810F-060820857AD2}" presName="parTx" presStyleLbl="revTx" presStyleIdx="0" presStyleCnt="5">
        <dgm:presLayoutVars>
          <dgm:chMax val="0"/>
          <dgm:chPref val="0"/>
        </dgm:presLayoutVars>
      </dgm:prSet>
      <dgm:spPr/>
    </dgm:pt>
    <dgm:pt modelId="{4620441B-604C-4692-BD07-068441E85EF1}" type="pres">
      <dgm:prSet presAssocID="{35796915-8ED5-48AA-8687-61BD0FD66059}" presName="sibTrans" presStyleCnt="0"/>
      <dgm:spPr/>
    </dgm:pt>
    <dgm:pt modelId="{99FF2BD3-4089-48D6-9E2F-A6256D293A20}" type="pres">
      <dgm:prSet presAssocID="{BD5C11D1-FA72-4E3F-B1F0-6D1F6C975427}" presName="compNode" presStyleCnt="0"/>
      <dgm:spPr/>
    </dgm:pt>
    <dgm:pt modelId="{CE453867-883C-4D62-9F5C-FD6A14197601}" type="pres">
      <dgm:prSet presAssocID="{BD5C11D1-FA72-4E3F-B1F0-6D1F6C975427}" presName="bgRect" presStyleLbl="bgShp" presStyleIdx="1" presStyleCnt="5"/>
      <dgm:spPr/>
    </dgm:pt>
    <dgm:pt modelId="{77AC3980-77BB-47DC-AD6A-7ACF8EF2DD8B}" type="pres">
      <dgm:prSet presAssocID="{BD5C11D1-FA72-4E3F-B1F0-6D1F6C9754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28F191-75B6-45BB-9125-362BCBD54F07}" type="pres">
      <dgm:prSet presAssocID="{BD5C11D1-FA72-4E3F-B1F0-6D1F6C975427}" presName="spaceRect" presStyleCnt="0"/>
      <dgm:spPr/>
    </dgm:pt>
    <dgm:pt modelId="{C463A8F2-A972-4CE0-A408-3EDBCE21A743}" type="pres">
      <dgm:prSet presAssocID="{BD5C11D1-FA72-4E3F-B1F0-6D1F6C975427}" presName="parTx" presStyleLbl="revTx" presStyleIdx="1" presStyleCnt="5">
        <dgm:presLayoutVars>
          <dgm:chMax val="0"/>
          <dgm:chPref val="0"/>
        </dgm:presLayoutVars>
      </dgm:prSet>
      <dgm:spPr/>
    </dgm:pt>
    <dgm:pt modelId="{BCA44E8D-0496-4373-9B51-F421556BD7BB}" type="pres">
      <dgm:prSet presAssocID="{86D21E64-B4EE-456B-A05C-4482680BCE4B}" presName="sibTrans" presStyleCnt="0"/>
      <dgm:spPr/>
    </dgm:pt>
    <dgm:pt modelId="{0B66EF4F-968A-4282-8890-E72F55245783}" type="pres">
      <dgm:prSet presAssocID="{7E2634E0-53D5-4990-8B13-E740A88CAAAD}" presName="compNode" presStyleCnt="0"/>
      <dgm:spPr/>
    </dgm:pt>
    <dgm:pt modelId="{8AEE4090-BFDD-445D-8CE1-E5F853C3C7A9}" type="pres">
      <dgm:prSet presAssocID="{7E2634E0-53D5-4990-8B13-E740A88CAAAD}" presName="bgRect" presStyleLbl="bgShp" presStyleIdx="2" presStyleCnt="5"/>
      <dgm:spPr/>
    </dgm:pt>
    <dgm:pt modelId="{06CEACCB-E1EE-43A1-98E2-461CB8617A4C}" type="pres">
      <dgm:prSet presAssocID="{7E2634E0-53D5-4990-8B13-E740A88CAA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D7C3C1-C9C2-494E-A664-F31E3228DE40}" type="pres">
      <dgm:prSet presAssocID="{7E2634E0-53D5-4990-8B13-E740A88CAAAD}" presName="spaceRect" presStyleCnt="0"/>
      <dgm:spPr/>
    </dgm:pt>
    <dgm:pt modelId="{6FD1890B-8B5F-40F3-B112-84936203A64C}" type="pres">
      <dgm:prSet presAssocID="{7E2634E0-53D5-4990-8B13-E740A88CAAAD}" presName="parTx" presStyleLbl="revTx" presStyleIdx="2" presStyleCnt="5">
        <dgm:presLayoutVars>
          <dgm:chMax val="0"/>
          <dgm:chPref val="0"/>
        </dgm:presLayoutVars>
      </dgm:prSet>
      <dgm:spPr/>
    </dgm:pt>
    <dgm:pt modelId="{4F2FB70E-12E8-4CAF-8B52-E5396275F479}" type="pres">
      <dgm:prSet presAssocID="{10D87DDE-573A-4EAC-B4A3-75EB7855AB52}" presName="sibTrans" presStyleCnt="0"/>
      <dgm:spPr/>
    </dgm:pt>
    <dgm:pt modelId="{37B34EEA-A581-42FD-9FA1-46389239C6DF}" type="pres">
      <dgm:prSet presAssocID="{3C985859-5D32-44D4-BDC0-6986D179DA25}" presName="compNode" presStyleCnt="0"/>
      <dgm:spPr/>
    </dgm:pt>
    <dgm:pt modelId="{DCE87465-BA97-4301-98BA-2D7D9FD7D411}" type="pres">
      <dgm:prSet presAssocID="{3C985859-5D32-44D4-BDC0-6986D179DA25}" presName="bgRect" presStyleLbl="bgShp" presStyleIdx="3" presStyleCnt="5"/>
      <dgm:spPr/>
    </dgm:pt>
    <dgm:pt modelId="{B9C53073-FB09-46CB-A287-6744DBA480C4}" type="pres">
      <dgm:prSet presAssocID="{3C985859-5D32-44D4-BDC0-6986D179DA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27DB795-9F56-487E-B139-7D8FF4F227EE}" type="pres">
      <dgm:prSet presAssocID="{3C985859-5D32-44D4-BDC0-6986D179DA25}" presName="spaceRect" presStyleCnt="0"/>
      <dgm:spPr/>
    </dgm:pt>
    <dgm:pt modelId="{87D4D870-63CC-45AD-85BC-B8A667333E8E}" type="pres">
      <dgm:prSet presAssocID="{3C985859-5D32-44D4-BDC0-6986D179DA25}" presName="parTx" presStyleLbl="revTx" presStyleIdx="3" presStyleCnt="5">
        <dgm:presLayoutVars>
          <dgm:chMax val="0"/>
          <dgm:chPref val="0"/>
        </dgm:presLayoutVars>
      </dgm:prSet>
      <dgm:spPr/>
    </dgm:pt>
    <dgm:pt modelId="{AA2A8F05-BF00-48A3-81B0-8EF77049CD86}" type="pres">
      <dgm:prSet presAssocID="{6AFA08A3-32AE-4F47-87CD-1CD4A8BAEF51}" presName="sibTrans" presStyleCnt="0"/>
      <dgm:spPr/>
    </dgm:pt>
    <dgm:pt modelId="{90A3A242-9545-4F93-ACFD-1B95FB163E5F}" type="pres">
      <dgm:prSet presAssocID="{A06DFB12-AEC1-4838-BD9E-F0A476BE8AE1}" presName="compNode" presStyleCnt="0"/>
      <dgm:spPr/>
    </dgm:pt>
    <dgm:pt modelId="{C9D27336-E13A-43AF-A47C-D54302E8A2F8}" type="pres">
      <dgm:prSet presAssocID="{A06DFB12-AEC1-4838-BD9E-F0A476BE8AE1}" presName="bgRect" presStyleLbl="bgShp" presStyleIdx="4" presStyleCnt="5"/>
      <dgm:spPr/>
    </dgm:pt>
    <dgm:pt modelId="{00F032FF-BB15-4FF4-A4DA-E3D384BF50AB}" type="pres">
      <dgm:prSet presAssocID="{A06DFB12-AEC1-4838-BD9E-F0A476BE8A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2557D6-EA39-40E3-AA01-13EC221B3C53}" type="pres">
      <dgm:prSet presAssocID="{A06DFB12-AEC1-4838-BD9E-F0A476BE8AE1}" presName="spaceRect" presStyleCnt="0"/>
      <dgm:spPr/>
    </dgm:pt>
    <dgm:pt modelId="{F8A4F687-7CA2-4B65-ACBB-E734D2ADF267}" type="pres">
      <dgm:prSet presAssocID="{A06DFB12-AEC1-4838-BD9E-F0A476BE8A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ED2612-17EA-4710-95FC-F9EA4C166A60}" type="presOf" srcId="{B7241530-A067-4ADF-9283-13A43348BAF8}" destId="{07B58BA3-C9E8-4CB0-9F3F-DD323EEFCD2B}" srcOrd="0" destOrd="0" presId="urn:microsoft.com/office/officeart/2018/2/layout/IconVerticalSolidList"/>
    <dgm:cxn modelId="{F4E7CC18-6CC5-48F6-B174-2F19132417AD}" type="presOf" srcId="{7E2634E0-53D5-4990-8B13-E740A88CAAAD}" destId="{6FD1890B-8B5F-40F3-B112-84936203A64C}" srcOrd="0" destOrd="0" presId="urn:microsoft.com/office/officeart/2018/2/layout/IconVerticalSolidList"/>
    <dgm:cxn modelId="{AC659526-EDB9-4393-963F-CB31BA452EF0}" type="presOf" srcId="{ACEB8A4F-4D53-4864-810F-060820857AD2}" destId="{CEA2870B-A6B8-4095-81A8-A85FB50B898C}" srcOrd="0" destOrd="0" presId="urn:microsoft.com/office/officeart/2018/2/layout/IconVerticalSolidList"/>
    <dgm:cxn modelId="{67548C2A-E6E7-432C-B404-154B9DD51D54}" type="presOf" srcId="{A06DFB12-AEC1-4838-BD9E-F0A476BE8AE1}" destId="{F8A4F687-7CA2-4B65-ACBB-E734D2ADF267}" srcOrd="0" destOrd="0" presId="urn:microsoft.com/office/officeart/2018/2/layout/IconVerticalSolidList"/>
    <dgm:cxn modelId="{BF0D2E30-5AD6-4B06-91EE-AFCBD73DADCC}" srcId="{B7241530-A067-4ADF-9283-13A43348BAF8}" destId="{A06DFB12-AEC1-4838-BD9E-F0A476BE8AE1}" srcOrd="4" destOrd="0" parTransId="{635B4CA5-DC5F-42B0-92E0-600710820FEF}" sibTransId="{389B369A-715F-40D8-A2F5-1412BB7A0698}"/>
    <dgm:cxn modelId="{2EFBBA32-0BF6-4CA9-ABCF-4A510D8116C7}" srcId="{B7241530-A067-4ADF-9283-13A43348BAF8}" destId="{BD5C11D1-FA72-4E3F-B1F0-6D1F6C975427}" srcOrd="1" destOrd="0" parTransId="{386F0AA7-4643-4B93-8A77-485F781E212C}" sibTransId="{86D21E64-B4EE-456B-A05C-4482680BCE4B}"/>
    <dgm:cxn modelId="{E20AB133-BF3E-401A-A7A2-DF2482490C04}" type="presOf" srcId="{BD5C11D1-FA72-4E3F-B1F0-6D1F6C975427}" destId="{C463A8F2-A972-4CE0-A408-3EDBCE21A743}" srcOrd="0" destOrd="0" presId="urn:microsoft.com/office/officeart/2018/2/layout/IconVerticalSolidList"/>
    <dgm:cxn modelId="{F0051381-0B2D-4CB1-BCA0-B8CBD2DF10FA}" srcId="{B7241530-A067-4ADF-9283-13A43348BAF8}" destId="{ACEB8A4F-4D53-4864-810F-060820857AD2}" srcOrd="0" destOrd="0" parTransId="{E2C0C554-E10C-4AB1-B687-1CE71E2B4B32}" sibTransId="{35796915-8ED5-48AA-8687-61BD0FD66059}"/>
    <dgm:cxn modelId="{142E2F85-470D-419E-ADBF-974D732C7329}" srcId="{B7241530-A067-4ADF-9283-13A43348BAF8}" destId="{7E2634E0-53D5-4990-8B13-E740A88CAAAD}" srcOrd="2" destOrd="0" parTransId="{3CC0BB4F-2F29-4701-BE8C-00DC966AD618}" sibTransId="{10D87DDE-573A-4EAC-B4A3-75EB7855AB52}"/>
    <dgm:cxn modelId="{CDDE11AA-FE20-4775-B765-BC93F41B05D5}" type="presOf" srcId="{3C985859-5D32-44D4-BDC0-6986D179DA25}" destId="{87D4D870-63CC-45AD-85BC-B8A667333E8E}" srcOrd="0" destOrd="0" presId="urn:microsoft.com/office/officeart/2018/2/layout/IconVerticalSolidList"/>
    <dgm:cxn modelId="{DBBC8BE3-F6E1-4AF5-8CC7-18119BA4BEBA}" srcId="{B7241530-A067-4ADF-9283-13A43348BAF8}" destId="{3C985859-5D32-44D4-BDC0-6986D179DA25}" srcOrd="3" destOrd="0" parTransId="{A021A27F-337C-4AE8-9344-932EB35AE453}" sibTransId="{6AFA08A3-32AE-4F47-87CD-1CD4A8BAEF51}"/>
    <dgm:cxn modelId="{8288490D-DDAF-45FB-B3B4-E6DF5C759A46}" type="presParOf" srcId="{07B58BA3-C9E8-4CB0-9F3F-DD323EEFCD2B}" destId="{C5D079DF-3398-482D-8471-6F1E9798A911}" srcOrd="0" destOrd="0" presId="urn:microsoft.com/office/officeart/2018/2/layout/IconVerticalSolidList"/>
    <dgm:cxn modelId="{A8E7B0B5-CFA7-4F9E-865F-BAF447A87A69}" type="presParOf" srcId="{C5D079DF-3398-482D-8471-6F1E9798A911}" destId="{1F6AA3EA-D2AB-4B4F-BCFB-54EE9A12AD3F}" srcOrd="0" destOrd="0" presId="urn:microsoft.com/office/officeart/2018/2/layout/IconVerticalSolidList"/>
    <dgm:cxn modelId="{EB1E3BF7-183B-4099-B48A-D0C8537249B9}" type="presParOf" srcId="{C5D079DF-3398-482D-8471-6F1E9798A911}" destId="{166E8BE0-5A53-472C-BC40-95E993C156E1}" srcOrd="1" destOrd="0" presId="urn:microsoft.com/office/officeart/2018/2/layout/IconVerticalSolidList"/>
    <dgm:cxn modelId="{7E994249-C84C-46C3-A5C7-586D60D0971D}" type="presParOf" srcId="{C5D079DF-3398-482D-8471-6F1E9798A911}" destId="{84047B79-01A9-4223-B44D-C6ECF0B04866}" srcOrd="2" destOrd="0" presId="urn:microsoft.com/office/officeart/2018/2/layout/IconVerticalSolidList"/>
    <dgm:cxn modelId="{D1CB79E8-3FE8-4E91-97C2-C9ABD34DBE1F}" type="presParOf" srcId="{C5D079DF-3398-482D-8471-6F1E9798A911}" destId="{CEA2870B-A6B8-4095-81A8-A85FB50B898C}" srcOrd="3" destOrd="0" presId="urn:microsoft.com/office/officeart/2018/2/layout/IconVerticalSolidList"/>
    <dgm:cxn modelId="{C23FBADF-57EA-4414-AEBB-F47FE1E7FCE6}" type="presParOf" srcId="{07B58BA3-C9E8-4CB0-9F3F-DD323EEFCD2B}" destId="{4620441B-604C-4692-BD07-068441E85EF1}" srcOrd="1" destOrd="0" presId="urn:microsoft.com/office/officeart/2018/2/layout/IconVerticalSolidList"/>
    <dgm:cxn modelId="{EB6C2D6C-573A-497F-AF66-8A65C3F8AE9E}" type="presParOf" srcId="{07B58BA3-C9E8-4CB0-9F3F-DD323EEFCD2B}" destId="{99FF2BD3-4089-48D6-9E2F-A6256D293A20}" srcOrd="2" destOrd="0" presId="urn:microsoft.com/office/officeart/2018/2/layout/IconVerticalSolidList"/>
    <dgm:cxn modelId="{BA33AEBB-8460-470E-A4AF-8F8681217DF5}" type="presParOf" srcId="{99FF2BD3-4089-48D6-9E2F-A6256D293A20}" destId="{CE453867-883C-4D62-9F5C-FD6A14197601}" srcOrd="0" destOrd="0" presId="urn:microsoft.com/office/officeart/2018/2/layout/IconVerticalSolidList"/>
    <dgm:cxn modelId="{CF900FBC-8F23-42D6-948D-F41BD816FA93}" type="presParOf" srcId="{99FF2BD3-4089-48D6-9E2F-A6256D293A20}" destId="{77AC3980-77BB-47DC-AD6A-7ACF8EF2DD8B}" srcOrd="1" destOrd="0" presId="urn:microsoft.com/office/officeart/2018/2/layout/IconVerticalSolidList"/>
    <dgm:cxn modelId="{D8233DE8-EDB9-4C31-B950-59EAC40FD1A7}" type="presParOf" srcId="{99FF2BD3-4089-48D6-9E2F-A6256D293A20}" destId="{9328F191-75B6-45BB-9125-362BCBD54F07}" srcOrd="2" destOrd="0" presId="urn:microsoft.com/office/officeart/2018/2/layout/IconVerticalSolidList"/>
    <dgm:cxn modelId="{5CD70D2B-A107-4F69-974B-5600853730FE}" type="presParOf" srcId="{99FF2BD3-4089-48D6-9E2F-A6256D293A20}" destId="{C463A8F2-A972-4CE0-A408-3EDBCE21A743}" srcOrd="3" destOrd="0" presId="urn:microsoft.com/office/officeart/2018/2/layout/IconVerticalSolidList"/>
    <dgm:cxn modelId="{DD2B4D02-E8E9-4268-AD76-27C1EA61EFA9}" type="presParOf" srcId="{07B58BA3-C9E8-4CB0-9F3F-DD323EEFCD2B}" destId="{BCA44E8D-0496-4373-9B51-F421556BD7BB}" srcOrd="3" destOrd="0" presId="urn:microsoft.com/office/officeart/2018/2/layout/IconVerticalSolidList"/>
    <dgm:cxn modelId="{36C778E4-2E0A-413C-947F-1E15A3ADA407}" type="presParOf" srcId="{07B58BA3-C9E8-4CB0-9F3F-DD323EEFCD2B}" destId="{0B66EF4F-968A-4282-8890-E72F55245783}" srcOrd="4" destOrd="0" presId="urn:microsoft.com/office/officeart/2018/2/layout/IconVerticalSolidList"/>
    <dgm:cxn modelId="{489D396B-86CA-44B0-94E0-7AB2675046D2}" type="presParOf" srcId="{0B66EF4F-968A-4282-8890-E72F55245783}" destId="{8AEE4090-BFDD-445D-8CE1-E5F853C3C7A9}" srcOrd="0" destOrd="0" presId="urn:microsoft.com/office/officeart/2018/2/layout/IconVerticalSolidList"/>
    <dgm:cxn modelId="{9275ACF4-4787-4370-AE68-AA7FB630DE7B}" type="presParOf" srcId="{0B66EF4F-968A-4282-8890-E72F55245783}" destId="{06CEACCB-E1EE-43A1-98E2-461CB8617A4C}" srcOrd="1" destOrd="0" presId="urn:microsoft.com/office/officeart/2018/2/layout/IconVerticalSolidList"/>
    <dgm:cxn modelId="{C66C63D0-6738-4353-B091-405623FAC012}" type="presParOf" srcId="{0B66EF4F-968A-4282-8890-E72F55245783}" destId="{4DD7C3C1-C9C2-494E-A664-F31E3228DE40}" srcOrd="2" destOrd="0" presId="urn:microsoft.com/office/officeart/2018/2/layout/IconVerticalSolidList"/>
    <dgm:cxn modelId="{977C923A-4F83-4EFE-9A92-E06E3C697252}" type="presParOf" srcId="{0B66EF4F-968A-4282-8890-E72F55245783}" destId="{6FD1890B-8B5F-40F3-B112-84936203A64C}" srcOrd="3" destOrd="0" presId="urn:microsoft.com/office/officeart/2018/2/layout/IconVerticalSolidList"/>
    <dgm:cxn modelId="{6AAB9D54-B5B7-49DB-8F0A-F32C5BFE4EC0}" type="presParOf" srcId="{07B58BA3-C9E8-4CB0-9F3F-DD323EEFCD2B}" destId="{4F2FB70E-12E8-4CAF-8B52-E5396275F479}" srcOrd="5" destOrd="0" presId="urn:microsoft.com/office/officeart/2018/2/layout/IconVerticalSolidList"/>
    <dgm:cxn modelId="{08FB861C-7293-4671-91E7-3AC289441A14}" type="presParOf" srcId="{07B58BA3-C9E8-4CB0-9F3F-DD323EEFCD2B}" destId="{37B34EEA-A581-42FD-9FA1-46389239C6DF}" srcOrd="6" destOrd="0" presId="urn:microsoft.com/office/officeart/2018/2/layout/IconVerticalSolidList"/>
    <dgm:cxn modelId="{F4E1F6C7-6A5E-472F-8020-6653AA85EA04}" type="presParOf" srcId="{37B34EEA-A581-42FD-9FA1-46389239C6DF}" destId="{DCE87465-BA97-4301-98BA-2D7D9FD7D411}" srcOrd="0" destOrd="0" presId="urn:microsoft.com/office/officeart/2018/2/layout/IconVerticalSolidList"/>
    <dgm:cxn modelId="{E02D4B8E-247E-4D20-BCE3-15BF75C76582}" type="presParOf" srcId="{37B34EEA-A581-42FD-9FA1-46389239C6DF}" destId="{B9C53073-FB09-46CB-A287-6744DBA480C4}" srcOrd="1" destOrd="0" presId="urn:microsoft.com/office/officeart/2018/2/layout/IconVerticalSolidList"/>
    <dgm:cxn modelId="{479D8CAE-5198-4BC5-A4E3-933A396B90D0}" type="presParOf" srcId="{37B34EEA-A581-42FD-9FA1-46389239C6DF}" destId="{727DB795-9F56-487E-B139-7D8FF4F227EE}" srcOrd="2" destOrd="0" presId="urn:microsoft.com/office/officeart/2018/2/layout/IconVerticalSolidList"/>
    <dgm:cxn modelId="{E6492CC3-65AC-44B9-A6F2-04245AFFB5DB}" type="presParOf" srcId="{37B34EEA-A581-42FD-9FA1-46389239C6DF}" destId="{87D4D870-63CC-45AD-85BC-B8A667333E8E}" srcOrd="3" destOrd="0" presId="urn:microsoft.com/office/officeart/2018/2/layout/IconVerticalSolidList"/>
    <dgm:cxn modelId="{E3ECA9E5-10F6-4541-81F2-B5E4238063D7}" type="presParOf" srcId="{07B58BA3-C9E8-4CB0-9F3F-DD323EEFCD2B}" destId="{AA2A8F05-BF00-48A3-81B0-8EF77049CD86}" srcOrd="7" destOrd="0" presId="urn:microsoft.com/office/officeart/2018/2/layout/IconVerticalSolidList"/>
    <dgm:cxn modelId="{74D064A5-5021-4C75-A5B3-FAAD0275981A}" type="presParOf" srcId="{07B58BA3-C9E8-4CB0-9F3F-DD323EEFCD2B}" destId="{90A3A242-9545-4F93-ACFD-1B95FB163E5F}" srcOrd="8" destOrd="0" presId="urn:microsoft.com/office/officeart/2018/2/layout/IconVerticalSolidList"/>
    <dgm:cxn modelId="{200EE9B8-950B-4803-95BD-1E1FE6CD8E9A}" type="presParOf" srcId="{90A3A242-9545-4F93-ACFD-1B95FB163E5F}" destId="{C9D27336-E13A-43AF-A47C-D54302E8A2F8}" srcOrd="0" destOrd="0" presId="urn:microsoft.com/office/officeart/2018/2/layout/IconVerticalSolidList"/>
    <dgm:cxn modelId="{34DC018C-522E-42C3-8C23-FAC0353693F1}" type="presParOf" srcId="{90A3A242-9545-4F93-ACFD-1B95FB163E5F}" destId="{00F032FF-BB15-4FF4-A4DA-E3D384BF50AB}" srcOrd="1" destOrd="0" presId="urn:microsoft.com/office/officeart/2018/2/layout/IconVerticalSolidList"/>
    <dgm:cxn modelId="{6C58BB86-7B96-4062-B5F8-82E8DCE53149}" type="presParOf" srcId="{90A3A242-9545-4F93-ACFD-1B95FB163E5F}" destId="{862557D6-EA39-40E3-AA01-13EC221B3C53}" srcOrd="2" destOrd="0" presId="urn:microsoft.com/office/officeart/2018/2/layout/IconVerticalSolidList"/>
    <dgm:cxn modelId="{C5B5407C-DD1B-4351-ACED-4E9AD62B3E07}" type="presParOf" srcId="{90A3A242-9545-4F93-ACFD-1B95FB163E5F}" destId="{F8A4F687-7CA2-4B65-ACBB-E734D2ADF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AA3EA-D2AB-4B4F-BCFB-54EE9A12AD3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E8BE0-5A53-472C-BC40-95E993C156E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2870B-A6B8-4095-81A8-A85FB50B898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 </a:t>
          </a:r>
          <a:r>
            <a:rPr lang="ko-KR" sz="1900" kern="1200"/>
            <a:t>개요</a:t>
          </a:r>
          <a:endParaRPr lang="en-US" sz="1900" kern="1200"/>
        </a:p>
      </dsp:txBody>
      <dsp:txXfrm>
        <a:off x="1131174" y="4597"/>
        <a:ext cx="5382429" cy="979371"/>
      </dsp:txXfrm>
    </dsp:sp>
    <dsp:sp modelId="{CE453867-883C-4D62-9F5C-FD6A1419760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3980-77BB-47DC-AD6A-7ACF8EF2DD8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3A8F2-A972-4CE0-A408-3EDBCE21A74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</a:t>
          </a:r>
          <a:r>
            <a:rPr lang="ko-KR" sz="1900" kern="1200"/>
            <a:t> 비교 하는 알고리즘</a:t>
          </a:r>
          <a:endParaRPr lang="en-US" sz="1900" kern="1200"/>
        </a:p>
      </dsp:txBody>
      <dsp:txXfrm>
        <a:off x="1131174" y="1228812"/>
        <a:ext cx="5382429" cy="979371"/>
      </dsp:txXfrm>
    </dsp:sp>
    <dsp:sp modelId="{8AEE4090-BFDD-445D-8CE1-E5F853C3C7A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EACCB-E1EE-43A1-98E2-461CB8617A4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1890B-8B5F-40F3-B112-84936203A64C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</a:t>
          </a:r>
          <a:r>
            <a:rPr lang="ko-KR" sz="1900" kern="1200"/>
            <a:t> 팀원의 알고리즘</a:t>
          </a:r>
          <a:endParaRPr lang="en-US" sz="1900" kern="1200"/>
        </a:p>
      </dsp:txBody>
      <dsp:txXfrm>
        <a:off x="1131174" y="2453027"/>
        <a:ext cx="5382429" cy="979371"/>
      </dsp:txXfrm>
    </dsp:sp>
    <dsp:sp modelId="{DCE87465-BA97-4301-98BA-2D7D9FD7D411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53073-FB09-46CB-A287-6744DBA480C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4D870-63CC-45AD-85BC-B8A667333E8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</a:t>
          </a:r>
          <a:r>
            <a:rPr lang="ko-KR" sz="1900" kern="1200"/>
            <a:t>결과</a:t>
          </a:r>
          <a:endParaRPr lang="en-US" sz="1900" kern="1200"/>
        </a:p>
      </dsp:txBody>
      <dsp:txXfrm>
        <a:off x="1131174" y="3677241"/>
        <a:ext cx="5382429" cy="979371"/>
      </dsp:txXfrm>
    </dsp:sp>
    <dsp:sp modelId="{C9D27336-E13A-43AF-A47C-D54302E8A2F8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032FF-BB15-4FF4-A4DA-E3D384BF50A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F687-7CA2-4B65-ACBB-E734D2ADF26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</a:t>
          </a:r>
          <a:r>
            <a:rPr lang="ko-KR" sz="1900" kern="1200"/>
            <a:t>추가적인 알고리즘 개선방향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08F5F-7B8F-498F-BEA2-BFD1BC38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1B867-2F0E-4DFC-85B2-60701B46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B9872-7313-49DA-B2EC-178AD9D2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10F95-E877-4E13-A049-1C81DA6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F9E39-FAF8-453B-A353-BB9F156A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DD930-A303-42FD-BF9F-D8A4CF0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5C931-D329-405C-83D9-5FF117B0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D69EC-B15F-45C1-8931-7555FB9A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5821D-D1F9-4185-BD26-86B90C8E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45F3A-6F77-430D-8B05-14548393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9FEB8E-331D-4A4F-B60C-368557FC0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FAC69-FD8C-402D-B09E-E18D7603B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BBA87-44C2-468E-A687-CE17C65E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A568-CD3D-4429-B033-5DBE67C2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DFD2C-44FF-484C-AED5-1973CCDE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09E43-77DA-46A2-A084-8E401F64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A186C-EC6D-4B32-9EFC-110D8937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C4ACD-2BFC-46E6-81E6-24F5849B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00FEB-355C-4784-8869-1D2766C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85B69-BBFC-4355-9D7B-CD4AC22C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2F5E-63E1-40D9-BE11-4C0E263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78DC0-1717-409B-BDA7-6A25AAE3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4D2B9-DFC8-429E-B229-89984D86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7B3EF-4FCC-4047-9608-222B431A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D7408-B3FC-4147-A46C-DE8BD572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10B4F-27A9-4C51-8391-FF4FDB8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4C0E8-97C9-4E46-A503-4CED37AB5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05D2E-C062-40F2-B8F5-68D4B8C5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83359-C2DE-4761-90A1-49635900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1E4A9-4823-4F97-9059-C56ABA84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E3C20-B3F6-4F57-9F67-B80AE747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D805-3850-45C1-8B9C-CE5B025C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3AB77-A9F2-4710-8A19-E9CD5068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D0CF77-4244-41FD-94C9-4D193DAE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B5E08-6421-4B5A-9EB5-12CA2EBCD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1D612C-E06D-4630-BCAD-1B35FAC8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3EB21-BC1C-4CE5-9839-42F91192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DFF83F-97AA-4C4E-9617-FCC18894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4B24A-EDB6-4301-B97E-F1C6F754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4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97B82-572A-46D6-BD53-8E2F954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C3ADF-86E9-45C7-A160-5729D152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DD260-D65E-4552-B068-89EFA86F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67C60-5463-4961-A1C6-14BE299C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AE47E1-D715-4786-BDD3-06764AD5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097B38-6750-4493-B380-E4AD690D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E0EDC-9077-4C2B-82ED-71DC308B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C19-F9D5-409E-9A1C-C142C878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75B32-2A7C-40D9-93E0-E39E6902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5DCD8-5FCE-46E7-B2D0-D44D1886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7D040-8E1B-45DE-89D5-50EB16BD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9B880-59F4-4909-84B5-EB16B230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8328F-BD20-4DAA-BCA0-1860715E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8B411-D38D-41C8-8F05-8DC8962C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89FA8D-88B9-47BB-87B6-7FFF8B3C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B89D7-6C0C-464C-BA65-E2C2B232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096F8-B4CF-4903-B7E3-E48F5A6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79ADC-BF8E-4C02-8AD4-D8870AD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33CC2-BFCB-414E-B922-78DE69D0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6EC197-1A05-4F02-AD13-265321B4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50FA3-3CC4-4993-A3C7-1F8796F1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EFC77-85F8-458D-A50B-933099585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B442-4F88-4F6A-AD54-2CA02CE24D0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86AE3-AB93-433E-8BDD-983EFC190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D2AAA-5397-42BB-A3DD-A300E0CB4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9DC5-7513-4C05-8535-DD99BBB3C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58F2A6-8353-4875-8C6F-E572A718C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4800">
                <a:solidFill>
                  <a:schemeClr val="bg1"/>
                </a:solidFill>
              </a:rPr>
              <a:t>컴퓨터알고리즘과 실습</a:t>
            </a:r>
            <a:br>
              <a:rPr lang="en-US" altLang="ko-KR" sz="4800">
                <a:solidFill>
                  <a:schemeClr val="bg1"/>
                </a:solidFill>
              </a:rPr>
            </a:br>
            <a:r>
              <a:rPr lang="ko-KR" altLang="en-US" sz="4800">
                <a:solidFill>
                  <a:schemeClr val="bg1"/>
                </a:solidFill>
              </a:rPr>
              <a:t>설계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D0D07-852F-43DE-96AA-47BB43E13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000" dirty="0">
                <a:solidFill>
                  <a:srgbClr val="FFC000"/>
                </a:solidFill>
              </a:rPr>
              <a:t>팀장 </a:t>
            </a:r>
            <a:r>
              <a:rPr lang="en-US" altLang="ko-KR" sz="2000" dirty="0">
                <a:solidFill>
                  <a:srgbClr val="FFC000"/>
                </a:solidFill>
              </a:rPr>
              <a:t>: </a:t>
            </a:r>
            <a:r>
              <a:rPr lang="ko-KR" altLang="en-US" sz="2000" dirty="0">
                <a:solidFill>
                  <a:srgbClr val="FFC000"/>
                </a:solidFill>
              </a:rPr>
              <a:t>김윤호</a:t>
            </a:r>
            <a:endParaRPr lang="en-US" altLang="ko-KR" sz="2000" dirty="0">
              <a:solidFill>
                <a:srgbClr val="FFC000"/>
              </a:solidFill>
            </a:endParaRPr>
          </a:p>
          <a:p>
            <a:pPr algn="l"/>
            <a:r>
              <a:rPr lang="ko-KR" altLang="en-US" sz="2000" dirty="0">
                <a:solidFill>
                  <a:srgbClr val="FFC000"/>
                </a:solidFill>
              </a:rPr>
              <a:t>팀원 </a:t>
            </a:r>
            <a:r>
              <a:rPr lang="en-US" altLang="ko-KR" sz="2000" dirty="0">
                <a:solidFill>
                  <a:srgbClr val="FFC000"/>
                </a:solidFill>
              </a:rPr>
              <a:t>: </a:t>
            </a:r>
            <a:r>
              <a:rPr lang="ko-KR" altLang="en-US" sz="2000" dirty="0" err="1">
                <a:solidFill>
                  <a:srgbClr val="FFC000"/>
                </a:solidFill>
              </a:rPr>
              <a:t>백근주</a:t>
            </a:r>
            <a:r>
              <a:rPr lang="en-US" altLang="ko-KR" sz="2000" dirty="0">
                <a:solidFill>
                  <a:srgbClr val="FFC000"/>
                </a:solidFill>
              </a:rPr>
              <a:t> </a:t>
            </a:r>
          </a:p>
          <a:p>
            <a:pPr algn="l"/>
            <a:r>
              <a:rPr lang="en-US" altLang="ko-KR" sz="2000" dirty="0">
                <a:solidFill>
                  <a:srgbClr val="FFC000"/>
                </a:solidFill>
              </a:rPr>
              <a:t>        </a:t>
            </a:r>
            <a:r>
              <a:rPr lang="ko-KR" altLang="en-US" sz="2000" dirty="0" err="1">
                <a:solidFill>
                  <a:srgbClr val="FFC000"/>
                </a:solidFill>
              </a:rPr>
              <a:t>양보승</a:t>
            </a:r>
            <a:endParaRPr lang="en-US" altLang="ko-KR" sz="2000" dirty="0">
              <a:solidFill>
                <a:srgbClr val="FFC000"/>
              </a:solidFill>
            </a:endParaRPr>
          </a:p>
          <a:p>
            <a:pPr algn="l"/>
            <a:r>
              <a:rPr lang="en-US" altLang="ko-KR" sz="2000" dirty="0">
                <a:solidFill>
                  <a:srgbClr val="FFC000"/>
                </a:solidFill>
              </a:rPr>
              <a:t>        </a:t>
            </a:r>
            <a:r>
              <a:rPr lang="ko-KR" altLang="en-US" sz="2000" dirty="0">
                <a:solidFill>
                  <a:srgbClr val="FFC000"/>
                </a:solidFill>
              </a:rPr>
              <a:t>유영현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5A1258-AA88-4252-A0FE-D3D46027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8F921E2-0A0B-40B3-BAFC-D0F403712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1782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3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29CD-C396-42B5-9DAF-C7632027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개요</a:t>
            </a:r>
            <a:r>
              <a:rPr lang="en-US" altLang="ko-KR" dirty="0"/>
              <a:t>-</a:t>
            </a:r>
            <a:r>
              <a:rPr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0EAA-727F-410C-91AC-7D5B67E2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1400"/>
              <a:t>주어진 데이터는 </a:t>
            </a:r>
            <a:r>
              <a:rPr lang="en-US" altLang="ko-KR" sz="1400"/>
              <a:t>Short Read</a:t>
            </a:r>
            <a:r>
              <a:rPr lang="ko-KR" altLang="en-US" sz="1400"/>
              <a:t>의 집합과 일련의 </a:t>
            </a:r>
            <a:r>
              <a:rPr lang="en-US" altLang="ko-KR" sz="1400"/>
              <a:t>Reference Dna</a:t>
            </a:r>
            <a:r>
              <a:rPr lang="ko-KR" altLang="en-US" sz="1400"/>
              <a:t>만 주어진 상황</a:t>
            </a:r>
            <a:endParaRPr lang="en-US" altLang="ko-KR" sz="1400"/>
          </a:p>
          <a:p>
            <a:pPr lvl="0" fontAlgn="base"/>
            <a:r>
              <a:rPr lang="en-US" altLang="ko-KR" sz="1400"/>
              <a:t>short Read</a:t>
            </a:r>
            <a:r>
              <a:rPr lang="ko-KR" altLang="en-US" sz="1400"/>
              <a:t>는 섞였는지</a:t>
            </a:r>
            <a:r>
              <a:rPr lang="en-US" altLang="ko-KR" sz="1400"/>
              <a:t>, </a:t>
            </a:r>
            <a:r>
              <a:rPr lang="ko-KR" altLang="en-US" sz="1400"/>
              <a:t>순서대로 주어졌는지</a:t>
            </a:r>
            <a:r>
              <a:rPr lang="en-US" altLang="ko-KR" sz="1400"/>
              <a:t>, </a:t>
            </a:r>
            <a:r>
              <a:rPr lang="ko-KR" altLang="en-US" sz="1400"/>
              <a:t>반복하는지</a:t>
            </a:r>
            <a:r>
              <a:rPr lang="en-US" altLang="ko-KR" sz="1400"/>
              <a:t>, </a:t>
            </a:r>
            <a:r>
              <a:rPr lang="ko-KR" altLang="en-US" sz="1400"/>
              <a:t>그 어떤 것도 모르는 상태이다</a:t>
            </a:r>
            <a:r>
              <a:rPr lang="en-US" altLang="ko-KR" sz="1400"/>
              <a:t>.</a:t>
            </a:r>
          </a:p>
          <a:p>
            <a:pPr fontAlgn="base"/>
            <a:r>
              <a:rPr lang="en-US" altLang="ko-KR" sz="1400"/>
              <a:t>short Read</a:t>
            </a:r>
            <a:r>
              <a:rPr lang="ko-KR" altLang="en-US" sz="1400"/>
              <a:t>를 조합하여 완성하는 방식이니</a:t>
            </a:r>
            <a:r>
              <a:rPr lang="en-US" altLang="ko-KR" sz="1400"/>
              <a:t>, short Read</a:t>
            </a:r>
            <a:r>
              <a:rPr lang="ko-KR" altLang="en-US" sz="1400"/>
              <a:t>를 조합을 해서 비어 있는부분이 없게 하기 위해 </a:t>
            </a:r>
            <a:r>
              <a:rPr lang="en-US" altLang="ko-KR" sz="1400"/>
              <a:t>short Read</a:t>
            </a:r>
            <a:r>
              <a:rPr lang="ko-KR" altLang="en-US" sz="1400"/>
              <a:t>의 </a:t>
            </a:r>
            <a:r>
              <a:rPr lang="en-US" altLang="ko-KR" sz="1400"/>
              <a:t>(</a:t>
            </a:r>
            <a:r>
              <a:rPr lang="ko-KR" altLang="en-US" sz="1400"/>
              <a:t>길이</a:t>
            </a:r>
            <a:r>
              <a:rPr lang="en-US" altLang="ko-KR" sz="1400"/>
              <a:t>)*(</a:t>
            </a:r>
            <a:r>
              <a:rPr lang="ko-KR" altLang="en-US" sz="1400"/>
              <a:t>개수</a:t>
            </a:r>
            <a:r>
              <a:rPr lang="en-US" altLang="ko-KR" sz="1400"/>
              <a:t>)</a:t>
            </a:r>
            <a:r>
              <a:rPr lang="ko-KR" altLang="en-US" sz="1400"/>
              <a:t>는 전체 길이보다 커야 한다</a:t>
            </a:r>
            <a:r>
              <a:rPr lang="en-US" altLang="ko-KR" sz="1400"/>
              <a:t>.</a:t>
            </a:r>
            <a:endParaRPr lang="ko-KR" altLang="en-US" sz="1400"/>
          </a:p>
          <a:p>
            <a:pPr fontAlgn="base"/>
            <a:r>
              <a:rPr lang="en-US" altLang="ko-KR" sz="1400"/>
              <a:t>snip</a:t>
            </a:r>
            <a:r>
              <a:rPr lang="ko-KR" altLang="en-US" sz="1400"/>
              <a:t>을 설정을 할 때 규칙적인 구간에 생기는지 아니면 불규칙한 곳에 생기는지 알 수 없으므로 </a:t>
            </a:r>
            <a:r>
              <a:rPr lang="en-US" altLang="ko-KR" sz="1400"/>
              <a:t>short Read </a:t>
            </a:r>
            <a:r>
              <a:rPr lang="ko-KR" altLang="en-US" sz="1400"/>
              <a:t>길이 설정을 적절히 해야 한다</a:t>
            </a:r>
            <a:r>
              <a:rPr lang="en-US" altLang="ko-KR" sz="1400"/>
              <a:t>.</a:t>
            </a:r>
            <a:endParaRPr lang="ko-KR" altLang="en-US" sz="1400"/>
          </a:p>
          <a:p>
            <a:pPr fontAlgn="base"/>
            <a:r>
              <a:rPr lang="en-US" altLang="ko-KR" sz="1400"/>
              <a:t>short Read</a:t>
            </a:r>
            <a:r>
              <a:rPr lang="ko-KR" altLang="en-US" sz="1400"/>
              <a:t>는 레퍼런스에서 변조된 부분 </a:t>
            </a:r>
            <a:r>
              <a:rPr lang="en-US" altLang="ko-KR" sz="1400"/>
              <a:t>(</a:t>
            </a:r>
            <a:r>
              <a:rPr lang="ko-KR" altLang="en-US" sz="1400"/>
              <a:t>스닙</a:t>
            </a:r>
            <a:r>
              <a:rPr lang="en-US" altLang="ko-KR" sz="1400"/>
              <a:t>)</a:t>
            </a:r>
            <a:r>
              <a:rPr lang="ko-KR" altLang="en-US" sz="1400"/>
              <a:t>이 존재함을 유의해서 적절한 수의 </a:t>
            </a:r>
            <a:r>
              <a:rPr lang="en-US" altLang="ko-KR" sz="1400"/>
              <a:t>mismatch</a:t>
            </a:r>
            <a:r>
              <a:rPr lang="ko-KR" altLang="en-US" sz="1400"/>
              <a:t>를 설정을 해야지 더 정확한 </a:t>
            </a:r>
            <a:r>
              <a:rPr lang="en-US" altLang="ko-KR" sz="1400"/>
              <a:t>myDNA</a:t>
            </a:r>
            <a:r>
              <a:rPr lang="ko-KR" altLang="en-US" sz="1400"/>
              <a:t>를 얻을 수 있다</a:t>
            </a:r>
            <a:r>
              <a:rPr lang="en-US" altLang="ko-KR" sz="1400"/>
              <a:t>,</a:t>
            </a:r>
            <a:endParaRPr lang="ko-KR" altLang="en-US" sz="1400"/>
          </a:p>
          <a:p>
            <a:pPr fontAlgn="base"/>
            <a:r>
              <a:rPr lang="ko-KR" altLang="en-US" sz="1400"/>
              <a:t>이런 문제를 풀기 위해서 처음에는 각자의 방식대로 적절한 형태로 각 수를 조정을 해서 사용을 하고</a:t>
            </a:r>
            <a:r>
              <a:rPr lang="en-US" altLang="ko-KR" sz="1400"/>
              <a:t>, </a:t>
            </a:r>
            <a:r>
              <a:rPr lang="ko-KR" altLang="en-US" sz="1400"/>
              <a:t>최종적으로 테스트는 같은 값으로 설정을 해서 테스트를 할 것입니다</a:t>
            </a:r>
            <a:r>
              <a:rPr lang="en-US" altLang="ko-KR" sz="1400"/>
              <a:t>.</a:t>
            </a:r>
            <a:endParaRPr lang="ko-KR" altLang="en-US" sz="1400"/>
          </a:p>
          <a:p>
            <a:pPr lvl="0" fontAlgn="base"/>
            <a:endParaRPr lang="ko-KR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63399-A031-4EB4-A809-7DBEBDEB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0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29CD-C396-42B5-9DAF-C7632027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개요</a:t>
            </a:r>
            <a:r>
              <a:rPr lang="en-US" altLang="ko-KR" dirty="0"/>
              <a:t>-</a:t>
            </a:r>
            <a:r>
              <a:rPr lang="ko-KR" altLang="en-US" dirty="0"/>
              <a:t>사용한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0EAA-727F-410C-91AC-7D5B67E2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1400" dirty="0"/>
              <a:t>최대한 랜덤하게 생성을 할 수 있도록 </a:t>
            </a:r>
            <a:r>
              <a:rPr lang="en-US" altLang="ko-KR" sz="1400" dirty="0"/>
              <a:t>C++ </a:t>
            </a:r>
            <a:r>
              <a:rPr lang="ko-KR" altLang="en-US" sz="1400" dirty="0"/>
              <a:t>랜덤 디바이스를 사용을 했습니다</a:t>
            </a:r>
            <a:r>
              <a:rPr lang="en-US" altLang="ko-KR" sz="1400" dirty="0"/>
              <a:t>.</a:t>
            </a:r>
          </a:p>
          <a:p>
            <a:pPr marL="0" lvl="0" indent="0" fontAlgn="base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random_device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;</a:t>
            </a:r>
          </a:p>
          <a:p>
            <a:pPr marL="0" lvl="0" indent="0" fontAlgn="base">
              <a:buNone/>
            </a:pPr>
            <a:r>
              <a:rPr lang="en-US" altLang="ko-KR" sz="1400" dirty="0"/>
              <a:t>	mt19937 gen(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());</a:t>
            </a:r>
          </a:p>
          <a:p>
            <a:pPr lvl="0" fontAlgn="base"/>
            <a:r>
              <a:rPr lang="en-US" altLang="ko-KR" sz="1400" dirty="0" err="1"/>
              <a:t>ShortRead</a:t>
            </a:r>
            <a:r>
              <a:rPr lang="ko-KR" altLang="en-US" sz="1400" dirty="0"/>
              <a:t>의 수에 따라서 확률적으로 </a:t>
            </a:r>
            <a:r>
              <a:rPr lang="en-US" altLang="ko-KR" sz="1400" dirty="0" err="1"/>
              <a:t>ShortRead</a:t>
            </a:r>
            <a:r>
              <a:rPr lang="ko-KR" altLang="en-US" sz="1400" dirty="0"/>
              <a:t>당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스닙이</a:t>
            </a:r>
            <a:r>
              <a:rPr lang="ko-KR" altLang="en-US" sz="1400" dirty="0"/>
              <a:t> 생성이 되도록 </a:t>
            </a:r>
            <a:r>
              <a:rPr lang="ko-KR" altLang="en-US" sz="1400" dirty="0" err="1"/>
              <a:t>스닙의</a:t>
            </a:r>
            <a:r>
              <a:rPr lang="ko-KR" altLang="en-US" sz="1400" dirty="0"/>
              <a:t> 수를 정해서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위치에 </a:t>
            </a:r>
            <a:r>
              <a:rPr lang="ko-KR" altLang="en-US" sz="1400" dirty="0" err="1"/>
              <a:t>스닙을</a:t>
            </a:r>
            <a:r>
              <a:rPr lang="ko-KR" altLang="en-US" sz="1400" dirty="0"/>
              <a:t> 만들었습니다</a:t>
            </a:r>
            <a:r>
              <a:rPr lang="en-US" altLang="ko-KR" sz="1400" dirty="0"/>
              <a:t>.</a:t>
            </a:r>
          </a:p>
          <a:p>
            <a:pPr marL="0" lvl="0" indent="0" fontAlgn="base">
              <a:buNone/>
            </a:pPr>
            <a:endParaRPr lang="en-US" altLang="ko-K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63399-A031-4EB4-A809-7DBEBDEB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9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97A-D985-46A5-8E85-B85CDE87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비교하는 알고리즘</a:t>
            </a:r>
            <a:r>
              <a:rPr lang="en-US" altLang="ko-KR" sz="3600" dirty="0"/>
              <a:t>Trivial Algorithm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AC969-2CC1-478C-B389-BA9EE39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Brute-Force</a:t>
            </a:r>
          </a:p>
          <a:p>
            <a:r>
              <a:rPr lang="ko-KR" altLang="en-US" sz="1800" dirty="0"/>
              <a:t>모든 문자를 비교를 하는 방식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9428877-B1FA-462B-B827-6A5CF9A76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0"/>
            <a:ext cx="755599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97A-D985-46A5-8E85-B85CDE87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팀원의 알고리즘</a:t>
            </a:r>
            <a:r>
              <a:rPr lang="en-US" altLang="ko-KR" sz="3600" dirty="0"/>
              <a:t>Boyer-Moore </a:t>
            </a:r>
            <a:r>
              <a:rPr lang="en-US" altLang="ko-KR" sz="3600" dirty="0" err="1"/>
              <a:t>Algorhithm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AC969-2CC1-478C-B389-BA9EE39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Bad character rule</a:t>
            </a:r>
          </a:p>
          <a:p>
            <a:r>
              <a:rPr lang="ko-KR" altLang="en-US" sz="1800" dirty="0"/>
              <a:t>텍스트 문자열에서 나쁜 문자를 찾아서 패턴 문자열안에 해당 문자가 존재한다면 해당 문자를 패턴의 해당 문자와 일치되는 위치로 이동</a:t>
            </a:r>
            <a:endParaRPr lang="en-US" altLang="ko-KR" sz="1800" dirty="0"/>
          </a:p>
          <a:p>
            <a:r>
              <a:rPr lang="ko-KR" altLang="en-US" sz="1800" dirty="0"/>
              <a:t>패턴 문자열에 없다면 해당 문자열을 나쁜 문자열의 다음 위치로 이동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444C2-AAB9-4FCF-A8EE-D30226647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8" r="21918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534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97A-D985-46A5-8E85-B85CDE87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팀원의 알고리즘</a:t>
            </a:r>
            <a:r>
              <a:rPr lang="en-US" altLang="ko-KR" sz="3600" dirty="0"/>
              <a:t>Boyer-Moore </a:t>
            </a:r>
            <a:r>
              <a:rPr lang="en-US" altLang="ko-KR" sz="3600" dirty="0" err="1"/>
              <a:t>Algorhithm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AC969-2CC1-478C-B389-BA9EE39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Red-Black Tree</a:t>
            </a:r>
          </a:p>
          <a:p>
            <a:r>
              <a:rPr lang="en-US" altLang="ko-KR" sz="1800" dirty="0"/>
              <a:t>Boyer-Moore </a:t>
            </a:r>
            <a:r>
              <a:rPr lang="ko-KR" altLang="en-US" sz="1800" dirty="0"/>
              <a:t>방식으로 찾은 패턴의 위치를 </a:t>
            </a:r>
            <a:r>
              <a:rPr lang="en-US" altLang="ko-KR" sz="1800" dirty="0"/>
              <a:t>Red-Black Tree</a:t>
            </a:r>
            <a:r>
              <a:rPr lang="ko-KR" altLang="en-US" sz="1800" dirty="0"/>
              <a:t>에 넣어줍니다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삽입 전에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위치를 </a:t>
            </a:r>
            <a:r>
              <a:rPr lang="en-US" altLang="ko-KR" sz="1800" dirty="0"/>
              <a:t>Red-Black Tree</a:t>
            </a:r>
            <a:r>
              <a:rPr lang="ko-KR" altLang="en-US" sz="1800" dirty="0"/>
              <a:t>에서 검색</a:t>
            </a:r>
            <a:endParaRPr lang="en-US" altLang="ko-KR" sz="1800" dirty="0"/>
          </a:p>
          <a:p>
            <a:r>
              <a:rPr lang="ko-KR" altLang="en-US" sz="1800" dirty="0"/>
              <a:t>검색해서 없을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삽입을 하고 문자열을 복원</a:t>
            </a:r>
            <a:endParaRPr lang="en-US" altLang="ko-KR" sz="1800" dirty="0"/>
          </a:p>
          <a:p>
            <a:r>
              <a:rPr lang="ko-KR" altLang="en-US" sz="1800" dirty="0"/>
              <a:t>검색을 해서 해당 인덱스가 있을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인덱스를 검색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D3E43-C783-4F62-9118-35AF21BD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990600"/>
            <a:ext cx="58483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97A-D985-46A5-8E85-B85CDE87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결과</a:t>
            </a:r>
            <a:r>
              <a:rPr lang="en-US" altLang="ko-KR" sz="2800" dirty="0"/>
              <a:t>-</a:t>
            </a:r>
            <a:r>
              <a:rPr lang="ko-KR" altLang="en-US" sz="2800" dirty="0"/>
              <a:t>정확도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AC969-2CC1-478C-B389-BA9EE39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87" y="1914564"/>
            <a:ext cx="3667036" cy="4314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F37E8FA-3363-4DCF-B555-ACAC41937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009434"/>
              </p:ext>
            </p:extLst>
          </p:nvPr>
        </p:nvGraphicFramePr>
        <p:xfrm>
          <a:off x="4781861" y="411237"/>
          <a:ext cx="73009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C5DF01-AC73-4475-A0C6-8BA41A420C7E}"/>
              </a:ext>
            </a:extLst>
          </p:cNvPr>
          <p:cNvSpPr txBox="1">
            <a:spLocks/>
          </p:cNvSpPr>
          <p:nvPr/>
        </p:nvSpPr>
        <p:spPr>
          <a:xfrm>
            <a:off x="648932" y="2050384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비교를 하는 방식은 </a:t>
            </a:r>
            <a:r>
              <a:rPr lang="en-US" altLang="ko-KR" sz="1800" dirty="0"/>
              <a:t>L</a:t>
            </a:r>
            <a:r>
              <a:rPr lang="ko-KR" altLang="en-US" sz="1800" dirty="0"/>
              <a:t>과 </a:t>
            </a:r>
            <a:r>
              <a:rPr lang="en-US" altLang="ko-KR" sz="1800" dirty="0"/>
              <a:t>D</a:t>
            </a:r>
            <a:r>
              <a:rPr lang="ko-KR" altLang="en-US" sz="1800" dirty="0"/>
              <a:t>는 각각 </a:t>
            </a:r>
            <a:r>
              <a:rPr lang="en-US" altLang="ko-KR" sz="1800" dirty="0"/>
              <a:t>50</a:t>
            </a:r>
            <a:r>
              <a:rPr lang="ko-KR" altLang="en-US" sz="1800" dirty="0"/>
              <a:t>과 </a:t>
            </a:r>
            <a:r>
              <a:rPr lang="en-US" altLang="ko-KR" sz="1800" dirty="0"/>
              <a:t>2</a:t>
            </a:r>
            <a:r>
              <a:rPr lang="ko-KR" altLang="en-US" sz="1800" dirty="0"/>
              <a:t>로 설정을 한 후</a:t>
            </a:r>
            <a:r>
              <a:rPr lang="en-US" altLang="ko-KR" sz="1800" dirty="0"/>
              <a:t>, N</a:t>
            </a:r>
            <a:r>
              <a:rPr lang="ko-KR" altLang="en-US" sz="1800" dirty="0"/>
              <a:t>과 </a:t>
            </a:r>
            <a:r>
              <a:rPr lang="en-US" altLang="ko-KR" sz="1800" dirty="0"/>
              <a:t>M</a:t>
            </a:r>
            <a:r>
              <a:rPr lang="ko-KR" altLang="en-US" sz="1800" dirty="0"/>
              <a:t>의 값을 변경을 하면서 비교를 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16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97A-D985-46A5-8E85-B85CDE87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결과</a:t>
            </a:r>
            <a:r>
              <a:rPr lang="en-US" altLang="ko-KR" sz="2800" dirty="0"/>
              <a:t>-</a:t>
            </a:r>
            <a:r>
              <a:rPr lang="ko-KR" altLang="en-US" sz="2800" dirty="0"/>
              <a:t>시간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AC969-2CC1-478C-B389-BA9EE39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87" y="1914564"/>
            <a:ext cx="3667036" cy="4314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F37E8FA-3363-4DCF-B555-ACAC41937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223989"/>
              </p:ext>
            </p:extLst>
          </p:nvPr>
        </p:nvGraphicFramePr>
        <p:xfrm>
          <a:off x="4781861" y="411237"/>
          <a:ext cx="73009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8C5DF01-AC73-4475-A0C6-8BA41A420C7E}"/>
              </a:ext>
            </a:extLst>
          </p:cNvPr>
          <p:cNvSpPr txBox="1">
            <a:spLocks/>
          </p:cNvSpPr>
          <p:nvPr/>
        </p:nvSpPr>
        <p:spPr>
          <a:xfrm>
            <a:off x="648932" y="2050384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비교를 하는 방식은 </a:t>
            </a:r>
            <a:r>
              <a:rPr lang="en-US" altLang="ko-KR" sz="1800" dirty="0"/>
              <a:t>L</a:t>
            </a:r>
            <a:r>
              <a:rPr lang="ko-KR" altLang="en-US" sz="1800" dirty="0"/>
              <a:t>과 </a:t>
            </a:r>
            <a:r>
              <a:rPr lang="en-US" altLang="ko-KR" sz="1800" dirty="0"/>
              <a:t>D</a:t>
            </a:r>
            <a:r>
              <a:rPr lang="ko-KR" altLang="en-US" sz="1800" dirty="0"/>
              <a:t>는 각각 </a:t>
            </a:r>
            <a:r>
              <a:rPr lang="en-US" altLang="ko-KR" sz="1800" dirty="0"/>
              <a:t>50</a:t>
            </a:r>
            <a:r>
              <a:rPr lang="ko-KR" altLang="en-US" sz="1800" dirty="0"/>
              <a:t>과 </a:t>
            </a:r>
            <a:r>
              <a:rPr lang="en-US" altLang="ko-KR" sz="1800" dirty="0"/>
              <a:t>2</a:t>
            </a:r>
            <a:r>
              <a:rPr lang="ko-KR" altLang="en-US" sz="1800" dirty="0"/>
              <a:t>로 설정을 한 후</a:t>
            </a:r>
            <a:r>
              <a:rPr lang="en-US" altLang="ko-KR" sz="1800" dirty="0"/>
              <a:t>, N</a:t>
            </a:r>
            <a:r>
              <a:rPr lang="ko-KR" altLang="en-US" sz="1800" dirty="0"/>
              <a:t>과 </a:t>
            </a:r>
            <a:r>
              <a:rPr lang="en-US" altLang="ko-KR" sz="1800" dirty="0"/>
              <a:t>M</a:t>
            </a:r>
            <a:r>
              <a:rPr lang="ko-KR" altLang="en-US" sz="1800" dirty="0"/>
              <a:t>의 값을 변경을 하면서 비교를 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71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375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컴퓨터알고리즘과 실습 설계 프로젝트</vt:lpstr>
      <vt:lpstr>목차</vt:lpstr>
      <vt:lpstr>개요-문제 정의</vt:lpstr>
      <vt:lpstr>개요-사용한 데이터</vt:lpstr>
      <vt:lpstr>비교하는 알고리즘Trivial Algorithm</vt:lpstr>
      <vt:lpstr>팀원의 알고리즘Boyer-Moore Algorhithm</vt:lpstr>
      <vt:lpstr>팀원의 알고리즘Boyer-Moore Algorhithm</vt:lpstr>
      <vt:lpstr>결과-정확도</vt:lpstr>
      <vt:lpstr>결과-시간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컴퓨터알고리즘과 실습 설계 프로젝트</dc:title>
  <dc:creator>Yoonho</dc:creator>
  <cp:lastModifiedBy>Yoonho</cp:lastModifiedBy>
  <cp:revision>18</cp:revision>
  <dcterms:created xsi:type="dcterms:W3CDTF">2020-06-15T11:53:52Z</dcterms:created>
  <dcterms:modified xsi:type="dcterms:W3CDTF">2020-06-16T14:19:18Z</dcterms:modified>
</cp:coreProperties>
</file>