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831676B-E2A6-384F-992F-15CDCE0C032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알고리즘의 이해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언어는</a:t>
            </a:r>
            <a:r>
              <a:rPr lang="en-US" altLang="ko-KR" dirty="0"/>
              <a:t>C/C++, Java</a:t>
            </a:r>
            <a:r>
              <a:rPr lang="ko-KR" altLang="en-US" dirty="0"/>
              <a:t> 사용 가능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코드를 짤때 코드의 맨위에 자신의 학번 이름을 주석으로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결과물을 제출할때 화면 캡쳐를 사용할 것</a:t>
            </a:r>
            <a:r>
              <a:rPr lang="en-US" altLang="ko-KR" dirty="0"/>
              <a:t>.</a:t>
            </a:r>
            <a:r>
              <a:rPr lang="ko-KR" altLang="en-US" dirty="0"/>
              <a:t> 이때 자신의 코드의 윗부분</a:t>
            </a:r>
            <a:r>
              <a:rPr lang="en-US" altLang="ko-KR" dirty="0"/>
              <a:t>(</a:t>
            </a:r>
            <a:r>
              <a:rPr lang="ko-KR" altLang="en-US" dirty="0"/>
              <a:t>학번 이름과 앞에 코드 </a:t>
            </a:r>
            <a:r>
              <a:rPr lang="en-US" altLang="ko-KR" dirty="0"/>
              <a:t>5</a:t>
            </a:r>
            <a:r>
              <a:rPr lang="ko-KR" altLang="en-US" dirty="0"/>
              <a:t>줄정도 포함</a:t>
            </a:r>
            <a:r>
              <a:rPr lang="en-US" altLang="ko-KR" dirty="0"/>
              <a:t>)</a:t>
            </a:r>
            <a:r>
              <a:rPr lang="ko-KR" altLang="en-US" dirty="0"/>
              <a:t>이 같이 캡쳐되도록하시오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다음 실습시간 이전까지 </a:t>
            </a:r>
            <a:r>
              <a:rPr lang="en-US" b="1" dirty="0" err="1"/>
              <a:t>eclass</a:t>
            </a:r>
            <a:r>
              <a:rPr lang="ko-KR" altLang="en-US" b="1" dirty="0"/>
              <a:t>에 업로드하고 출력물을 제출하시오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04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8833282" cy="43434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배열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번째 누적평균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이란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번째에 이르기까지의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개의 원소들의 평균을 말한다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는 다음과 같다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⋯ 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ko-KR" alt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누적평균을 구하는 프로그램을 만들려고 한다</a:t>
                </a:r>
                <a:r>
                  <a:rPr lang="en-US" altLang="ko-KR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6450" lvl="1" indent="-457200">
                  <a:buFont typeface="+mj-lt"/>
                  <a:buAutoNum type="arabicPeriod"/>
                </a:pPr>
                <a:r>
                  <a:rPr lang="ko-KR" altLang="en-US" dirty="0">
                    <a:latin typeface="Cambria Math" panose="02040503050406030204" pitchFamily="18" charset="0"/>
                  </a:rPr>
                  <a:t>시간 복잡도가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O(n)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인 유사코드를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작성하시오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점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806450" lvl="1" indent="-457200">
                  <a:buFont typeface="+mj-lt"/>
                  <a:buAutoNum type="arabicPeriod"/>
                </a:pPr>
                <a:r>
                  <a:rPr lang="ko-KR" altLang="en-US" dirty="0">
                    <a:latin typeface="Cambria Math" panose="02040503050406030204" pitchFamily="18" charset="0"/>
                  </a:rPr>
                  <a:t>프로그래밍 언어로 구현하고 코드를 제출하시오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(10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점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806450" lvl="1" indent="-457200">
                  <a:buFont typeface="+mj-lt"/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번에서 작성한 코드로 </a:t>
                </a:r>
                <a:r>
                  <a:rPr lang="ko-KR" altLang="ko-KR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5,6,2,4,9,10,8,7,1)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을 입력하였을 때 출력을 화면 캡쳐하여 제출 하시오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점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349250" lvl="1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ko-KR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프로그램의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입출력 형식은 다음과 같다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6450" lvl="1" indent="-457200">
                  <a:buFont typeface="+mj-lt"/>
                  <a:buAutoNum type="arabicPeriod"/>
                </a:pP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8833282" cy="4343400"/>
              </a:xfrm>
              <a:blipFill>
                <a:blip r:embed="rId2"/>
                <a:stretch>
                  <a:fillRect l="-828" t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EEB6CC8-4E93-46B1-849D-BD04B2B5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47" y="5552893"/>
            <a:ext cx="353083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(70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43" y="1444532"/>
            <a:ext cx="8354178" cy="54134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강의시간에 </a:t>
            </a:r>
            <a:r>
              <a:rPr lang="en-US" altLang="ko-KR" dirty="0" err="1"/>
              <a:t>GreedyBetterChange</a:t>
            </a:r>
            <a:r>
              <a:rPr lang="ko-KR" altLang="en-US" dirty="0"/>
              <a:t>는  </a:t>
            </a:r>
            <a:r>
              <a:rPr lang="en-US" altLang="ko-KR" b="1" i="1" dirty="0">
                <a:latin typeface="Arial"/>
                <a:cs typeface="Arial"/>
              </a:rPr>
              <a:t>c </a:t>
            </a:r>
            <a:r>
              <a:rPr lang="en-US" altLang="ko-KR" dirty="0"/>
              <a:t>=(25,20,10,5,1) </a:t>
            </a:r>
            <a:r>
              <a:rPr lang="ko-KR" altLang="en-US" dirty="0"/>
              <a:t>일때 </a:t>
            </a:r>
            <a:r>
              <a:rPr lang="en-US" altLang="ko-KR" dirty="0"/>
              <a:t>incorrect </a:t>
            </a:r>
            <a:r>
              <a:rPr lang="ko-KR" altLang="en-US" dirty="0"/>
              <a:t>한 결과를 돌려주는 것을 살펴 보았다</a:t>
            </a:r>
            <a:r>
              <a:rPr lang="en-US" altLang="ko-KR" dirty="0"/>
              <a:t>.</a:t>
            </a:r>
            <a:r>
              <a:rPr lang="ko-KR" altLang="en-US" dirty="0"/>
              <a:t> 어떤 </a:t>
            </a:r>
            <a:r>
              <a:rPr lang="en-US" altLang="ko-KR" b="1" i="1" dirty="0">
                <a:latin typeface="Arial"/>
                <a:cs typeface="Arial"/>
              </a:rPr>
              <a:t>M</a:t>
            </a:r>
            <a:r>
              <a:rPr lang="ko-KR" altLang="en-US" dirty="0"/>
              <a:t>에 대해서도 </a:t>
            </a:r>
            <a:r>
              <a:rPr lang="en-US" altLang="ko-KR" dirty="0" err="1"/>
              <a:t>GreedyBetterChange</a:t>
            </a:r>
            <a:r>
              <a:rPr lang="ko-KR" altLang="en-US" dirty="0"/>
              <a:t>가 정당한</a:t>
            </a:r>
            <a:r>
              <a:rPr lang="en-US" altLang="ko-KR" dirty="0"/>
              <a:t>(correct)</a:t>
            </a:r>
            <a:r>
              <a:rPr lang="ko-KR" altLang="en-US" dirty="0"/>
              <a:t>한 결과를 돌려주기 위해서 </a:t>
            </a:r>
            <a:r>
              <a:rPr lang="en-US" altLang="ko-KR" b="1" i="1" dirty="0">
                <a:latin typeface="Arial"/>
                <a:cs typeface="Arial"/>
              </a:rPr>
              <a:t>c </a:t>
            </a:r>
            <a:r>
              <a:rPr lang="ko-KR" altLang="en-US" dirty="0"/>
              <a:t>에 새로운 크기의 동전 </a:t>
            </a:r>
            <a:r>
              <a:rPr lang="en-US" altLang="ko-KR" i="1" dirty="0" err="1"/>
              <a:t>c</a:t>
            </a:r>
            <a:r>
              <a:rPr lang="en-US" altLang="ko-KR" i="1" baseline="-25000" dirty="0" err="1"/>
              <a:t>n</a:t>
            </a:r>
            <a:r>
              <a:rPr lang="ko-KR" altLang="en-US" dirty="0"/>
              <a:t>를 더해보자</a:t>
            </a:r>
            <a:r>
              <a:rPr lang="en-US" altLang="ko-KR" dirty="0"/>
              <a:t>.</a:t>
            </a:r>
          </a:p>
          <a:p>
            <a:pPr marL="80645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GreedyBetterChange</a:t>
            </a:r>
            <a:r>
              <a:rPr lang="en-US" dirty="0"/>
              <a:t> </a:t>
            </a:r>
            <a:r>
              <a:rPr lang="ko-KR" altLang="en-US" dirty="0"/>
              <a:t>의 유사코드를 적어보아라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80645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GreedyBetterChange</a:t>
            </a:r>
            <a:r>
              <a:rPr lang="ko-KR" altLang="en-US" dirty="0"/>
              <a:t> 를 프로그래밍 언어로 구현해 보고 </a:t>
            </a:r>
            <a:r>
              <a:rPr lang="en-US" altLang="ko-KR" b="1" i="1" dirty="0">
                <a:latin typeface="Arial"/>
                <a:cs typeface="Arial"/>
              </a:rPr>
              <a:t>M</a:t>
            </a:r>
            <a:r>
              <a:rPr lang="en-US" altLang="ko-KR" dirty="0">
                <a:latin typeface="Arial"/>
                <a:cs typeface="Arial"/>
              </a:rPr>
              <a:t>=40, </a:t>
            </a:r>
            <a:r>
              <a:rPr lang="en-US" altLang="ko-KR" b="1" i="1" dirty="0">
                <a:latin typeface="Arial"/>
                <a:cs typeface="Arial"/>
              </a:rPr>
              <a:t>c</a:t>
            </a:r>
            <a:r>
              <a:rPr lang="en-US" altLang="ko-KR" dirty="0">
                <a:latin typeface="Arial"/>
                <a:cs typeface="Arial"/>
              </a:rPr>
              <a:t> = (25,20,10,5,1)</a:t>
            </a:r>
            <a:r>
              <a:rPr lang="ko-KR" altLang="en-US" dirty="0">
                <a:latin typeface="Arial"/>
                <a:cs typeface="Arial"/>
              </a:rPr>
              <a:t> 에 대한 결과를 제출하시오</a:t>
            </a:r>
            <a:r>
              <a:rPr lang="en-US" altLang="ko-KR" dirty="0">
                <a:latin typeface="Arial"/>
                <a:cs typeface="Arial"/>
              </a:rPr>
              <a:t>.</a:t>
            </a:r>
            <a:r>
              <a:rPr lang="ko-KR" altLang="en-US" dirty="0">
                <a:latin typeface="Arial"/>
                <a:cs typeface="Arial"/>
              </a:rPr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80645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BruteForceChange</a:t>
            </a:r>
            <a:r>
              <a:rPr lang="en-US" dirty="0"/>
              <a:t> </a:t>
            </a:r>
            <a:r>
              <a:rPr lang="ko-KR" altLang="en-US" dirty="0"/>
              <a:t>의 유사코드를 적어보아라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80645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BruteForceChange</a:t>
            </a:r>
            <a:r>
              <a:rPr lang="ko-KR" altLang="en-US" dirty="0"/>
              <a:t> 를 프로그래밍 언어로 구현해 보고 </a:t>
            </a:r>
            <a:r>
              <a:rPr lang="en-US" altLang="ko-KR" b="1" i="1" dirty="0">
                <a:latin typeface="Arial"/>
                <a:cs typeface="Arial"/>
              </a:rPr>
              <a:t>M</a:t>
            </a:r>
            <a:r>
              <a:rPr lang="en-US" altLang="ko-KR" dirty="0">
                <a:latin typeface="Arial"/>
                <a:cs typeface="Arial"/>
              </a:rPr>
              <a:t>=40, </a:t>
            </a:r>
            <a:r>
              <a:rPr lang="en-US" altLang="ko-KR" b="1" i="1" dirty="0">
                <a:latin typeface="Arial"/>
                <a:cs typeface="Arial"/>
              </a:rPr>
              <a:t>c</a:t>
            </a:r>
            <a:r>
              <a:rPr lang="en-US" altLang="ko-KR" dirty="0">
                <a:latin typeface="Arial"/>
                <a:cs typeface="Arial"/>
              </a:rPr>
              <a:t> = (25,20,10,5,1)</a:t>
            </a:r>
            <a:r>
              <a:rPr lang="ko-KR" altLang="en-US" dirty="0">
                <a:latin typeface="Arial"/>
                <a:cs typeface="Arial"/>
              </a:rPr>
              <a:t> 에 대한 결과를 제출하시오</a:t>
            </a:r>
            <a:r>
              <a:rPr lang="en-US" altLang="ko-KR" dirty="0">
                <a:latin typeface="Arial"/>
                <a:cs typeface="Arial"/>
              </a:rPr>
              <a:t>.</a:t>
            </a:r>
            <a:r>
              <a:rPr lang="ko-KR" altLang="en-US" dirty="0">
                <a:latin typeface="Arial"/>
                <a:cs typeface="Arial"/>
              </a:rPr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80645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GreedyBetterChange</a:t>
            </a:r>
            <a:r>
              <a:rPr lang="ko-KR" altLang="en-US" dirty="0"/>
              <a:t>와 </a:t>
            </a:r>
            <a:r>
              <a:rPr lang="en-US" altLang="ko-KR" dirty="0" err="1"/>
              <a:t>BruteForceChange</a:t>
            </a:r>
            <a:r>
              <a:rPr lang="ko-KR" altLang="en-US" dirty="0"/>
              <a:t>의 결과를 비교했을 때 값이 서로 다른 경우를 </a:t>
            </a:r>
            <a:r>
              <a:rPr lang="ko-KR" altLang="en-US" dirty="0" err="1"/>
              <a:t>구하시오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b="1" i="1" dirty="0">
                <a:latin typeface="Arial"/>
                <a:cs typeface="Arial"/>
              </a:rPr>
              <a:t>M,</a:t>
            </a:r>
            <a:r>
              <a:rPr lang="ko-KR" altLang="en-US" dirty="0"/>
              <a:t> </a:t>
            </a:r>
            <a:r>
              <a:rPr lang="en-US" altLang="ko-KR" b="1" i="1" dirty="0">
                <a:latin typeface="Arial"/>
                <a:cs typeface="Arial"/>
              </a:rPr>
              <a:t>c</a:t>
            </a:r>
            <a:r>
              <a:rPr lang="ko-KR" altLang="en-US" dirty="0"/>
              <a:t>는 다음과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			</a:t>
            </a:r>
            <a:r>
              <a:rPr lang="en-US" altLang="ko-KR" b="1" i="1" dirty="0">
                <a:latin typeface="Arial"/>
                <a:cs typeface="Arial"/>
              </a:rPr>
              <a:t>[M = 1~100, c = (55, 22, 15, 10, 7, 1)] </a:t>
            </a:r>
            <a:endParaRPr lang="en-US" altLang="ko-KR" dirty="0"/>
          </a:p>
          <a:p>
            <a:pPr marL="349250" lvl="1" indent="0">
              <a:lnSpc>
                <a:spcPct val="120000"/>
              </a:lnSpc>
              <a:buNone/>
            </a:pPr>
            <a:r>
              <a:rPr lang="en-US" altLang="ko-KR" dirty="0"/>
              <a:t>* Coin</a:t>
            </a:r>
            <a:r>
              <a:rPr lang="ko-KR" altLang="en-US" dirty="0"/>
              <a:t>의 개수와 종류를 사용자에게 </a:t>
            </a:r>
            <a:r>
              <a:rPr lang="ko-KR" altLang="en-US" dirty="0" err="1"/>
              <a:t>입력받는</a:t>
            </a:r>
            <a:r>
              <a:rPr lang="ko-KR" altLang="en-US" dirty="0"/>
              <a:t> 형식으로 코드를 </a:t>
            </a:r>
            <a:r>
              <a:rPr lang="ko-KR" altLang="en-US" dirty="0" err="1"/>
              <a:t>작성하셔야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8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제출시 코드 파일과 실행화면이 </a:t>
            </a:r>
            <a:r>
              <a:rPr lang="ko-KR" altLang="en-US" dirty="0" err="1"/>
              <a:t>들어가있는</a:t>
            </a:r>
            <a:r>
              <a:rPr lang="ko-KR" altLang="en-US" dirty="0"/>
              <a:t> 보고서를 작성해서 제출해주세요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코드에는 주석이 작성되어 있어야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보고서에는 중요 코드에 대한 설명이 들어가야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보고서 표지 작성을 해 주셔야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43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555</TotalTime>
  <Words>364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News Gothic MT</vt:lpstr>
      <vt:lpstr>Wingdings 2</vt:lpstr>
      <vt:lpstr>Breeze</vt:lpstr>
      <vt:lpstr>알고리즘의 이해</vt:lpstr>
      <vt:lpstr>시작하기 전에</vt:lpstr>
      <vt:lpstr>문제 1 (30점)</vt:lpstr>
      <vt:lpstr>문제 2 (70점)</vt:lpstr>
      <vt:lpstr>제출 요령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이해</dc:title>
  <dc:creator>JONG WHA JOO</dc:creator>
  <cp:lastModifiedBy>김태건</cp:lastModifiedBy>
  <cp:revision>31</cp:revision>
  <dcterms:created xsi:type="dcterms:W3CDTF">2017-02-26T19:26:45Z</dcterms:created>
  <dcterms:modified xsi:type="dcterms:W3CDTF">2020-03-16T18:55:31Z</dcterms:modified>
</cp:coreProperties>
</file>