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75" r:id="rId4"/>
    <p:sldId id="271" r:id="rId5"/>
    <p:sldId id="272" r:id="rId6"/>
    <p:sldId id="259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52" y="8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B0C3C-9625-6048-8272-7158703EF997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750AE-41F5-664D-A88B-30771942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4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Examines every possible</a:t>
            </a:r>
            <a:r>
              <a:rPr lang="en-US" baseline="0" dirty="0"/>
              <a:t> alternative to find one particular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5238-C6C2-9A47-A73A-C4AD2D59DE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7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750AE-41F5-664D-A88B-307719420A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8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C089-9282-8D4A-8043-2005BBFC83C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CED4-CFDB-9340-BD7D-E6B175A05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C089-9282-8D4A-8043-2005BBFC83C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CED4-CFDB-9340-BD7D-E6B175A05E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C089-9282-8D4A-8043-2005BBFC83C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CED4-CFDB-9340-BD7D-E6B175A05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C089-9282-8D4A-8043-2005BBFC83C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CED4-CFDB-9340-BD7D-E6B175A05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C089-9282-8D4A-8043-2005BBFC83C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CED4-CFDB-9340-BD7D-E6B175A05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C089-9282-8D4A-8043-2005BBFC83C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CED4-CFDB-9340-BD7D-E6B175A05EB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C089-9282-8D4A-8043-2005BBFC83C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CED4-CFDB-9340-BD7D-E6B175A05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C089-9282-8D4A-8043-2005BBFC83C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CED4-CFDB-9340-BD7D-E6B175A05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C089-9282-8D4A-8043-2005BBFC83C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CED4-CFDB-9340-BD7D-E6B175A05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C089-9282-8D4A-8043-2005BBFC83C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CED4-CFDB-9340-BD7D-E6B175A05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C089-9282-8D4A-8043-2005BBFC83C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CED4-CFDB-9340-BD7D-E6B175A05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C089-9282-8D4A-8043-2005BBFC83C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CED4-CFDB-9340-BD7D-E6B175A05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AC6C089-9282-8D4A-8043-2005BBFC83C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D2B5CED4-CFDB-9340-BD7D-E6B175A05E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정렬 알고리즘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Practice 2</a:t>
            </a:r>
          </a:p>
        </p:txBody>
      </p:sp>
    </p:spTree>
    <p:extLst>
      <p:ext uri="{BB962C8B-B14F-4D97-AF65-F5344CB8AC3E}">
        <p14:creationId xmlns:p14="http://schemas.microsoft.com/office/powerpoint/2010/main" val="310132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504922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프로그램 언어는 </a:t>
            </a:r>
            <a:r>
              <a:rPr lang="en-US" altLang="ko-KR" dirty="0"/>
              <a:t>(C/C++, Java)</a:t>
            </a:r>
            <a:r>
              <a:rPr lang="ko-KR" altLang="en-US" dirty="0"/>
              <a:t> 사용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프로그램 작성하는 문제는 프로그램도 함께 제출하여야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코드를 짤때 코드의 맨위에 자신의 학번 이름을 주석으로 적으시오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 문제는 꼭 수업시간에 주어진 그대로 짤 필요 없습니다</a:t>
            </a:r>
            <a:r>
              <a:rPr lang="en-US" altLang="ko-KR" dirty="0"/>
              <a:t>.</a:t>
            </a:r>
            <a:r>
              <a:rPr lang="ko-KR" altLang="en-US" dirty="0"/>
              <a:t> 같은 알고리즘도 여러가지 방식으로</a:t>
            </a:r>
            <a:r>
              <a:rPr lang="en-US" altLang="ko-KR" dirty="0"/>
              <a:t>,</a:t>
            </a:r>
            <a:r>
              <a:rPr lang="ko-KR" altLang="en-US" dirty="0"/>
              <a:t> 때로는 더 효율적으로 구현도 가능하니 그 알고리즘내에서  자기가 원하는 방식으로 짜면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코드를 돌려서 결과물을 제출하라는 문제는 결과물을 제출할때 화면 캡쳐를 사용할 것</a:t>
            </a:r>
            <a:r>
              <a:rPr lang="en-US" altLang="ko-KR" dirty="0"/>
              <a:t>. </a:t>
            </a:r>
            <a:r>
              <a:rPr lang="ko-KR" altLang="en-US" dirty="0"/>
              <a:t>이는 자신의 코드를 돌렸을때 나온 결과임을 보이기 위함으로 사용하는 언어나 에디터 등등에 따라 다를 수 있으므로 방법은 알아서 제출할 것</a:t>
            </a:r>
            <a:r>
              <a:rPr lang="en-US" altLang="ko-KR" dirty="0"/>
              <a:t>.</a:t>
            </a:r>
            <a:r>
              <a:rPr lang="ko-KR" altLang="en-US" dirty="0"/>
              <a:t> 어떤 방식이든 자신의 코드를 돌려서 나온 결과라는 것만 보여주면</a:t>
            </a:r>
            <a:r>
              <a:rPr lang="en-US" altLang="ko-KR" dirty="0"/>
              <a:t> 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  <a:r>
              <a:rPr lang="ko-KR" altLang="en-US" dirty="0"/>
              <a:t> 예를들어</a:t>
            </a:r>
            <a:r>
              <a:rPr lang="en-US" altLang="ko-KR" dirty="0"/>
              <a:t>,</a:t>
            </a:r>
            <a:r>
              <a:rPr lang="ko-KR" altLang="en-US" dirty="0"/>
              <a:t> 자바 이클립스를 사용하면 이때 자신의 코드의 윗부분</a:t>
            </a:r>
            <a:r>
              <a:rPr lang="en-US" altLang="ko-KR" dirty="0"/>
              <a:t>(</a:t>
            </a:r>
            <a:r>
              <a:rPr lang="ko-KR" altLang="en-US" dirty="0"/>
              <a:t>학번 이름과 앞에 코드 </a:t>
            </a:r>
            <a:r>
              <a:rPr lang="en-US" altLang="ko-KR" dirty="0"/>
              <a:t>5</a:t>
            </a:r>
            <a:r>
              <a:rPr lang="ko-KR" altLang="en-US" dirty="0"/>
              <a:t>줄정도 포함</a:t>
            </a:r>
            <a:r>
              <a:rPr lang="en-US" altLang="ko-KR" dirty="0"/>
              <a:t>)</a:t>
            </a:r>
            <a:r>
              <a:rPr lang="ko-KR" altLang="en-US" dirty="0"/>
              <a:t>이 아래 실행 결과와 같이 캡쳐되도록 하시오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2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1F6ADCF-8197-4BE4-80E5-A89F180DA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4" y="1738978"/>
            <a:ext cx="8506691" cy="4223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BE373E-E3D6-40E3-952A-A44C08ACCD17}"/>
              </a:ext>
            </a:extLst>
          </p:cNvPr>
          <p:cNvSpPr txBox="1"/>
          <p:nvPr/>
        </p:nvSpPr>
        <p:spPr>
          <a:xfrm>
            <a:off x="318654" y="895928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캡쳐 예시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050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6" y="107576"/>
            <a:ext cx="9007034" cy="1336956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1.</a:t>
            </a:r>
            <a:r>
              <a:rPr lang="ko-KR" altLang="en-US" dirty="0"/>
              <a:t> 회문 알고리즘</a:t>
            </a:r>
            <a:endParaRPr lang="en-US" sz="24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36966" y="2335506"/>
            <a:ext cx="9272019" cy="84396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회문 또는 </a:t>
            </a:r>
            <a:r>
              <a:rPr lang="ko-KR" altLang="en-US" b="1" dirty="0" err="1"/>
              <a:t>팰린드롬</a:t>
            </a:r>
            <a:r>
              <a:rPr lang="en-US" altLang="ko-KR" b="1" dirty="0"/>
              <a:t>(palindrome)</a:t>
            </a:r>
            <a:r>
              <a:rPr lang="ko-KR" altLang="en-US" b="1" dirty="0"/>
              <a:t>은 앞이나 뒤에서부터 읽어도 같은 문장을 말한다</a:t>
            </a:r>
            <a:r>
              <a:rPr lang="en-US" altLang="ko-KR" b="1" dirty="0"/>
              <a:t>.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45CBDB-BF01-4139-95DF-21E99CE4B404}"/>
              </a:ext>
            </a:extLst>
          </p:cNvPr>
          <p:cNvSpPr txBox="1"/>
          <p:nvPr/>
        </p:nvSpPr>
        <p:spPr>
          <a:xfrm>
            <a:off x="1128236" y="3924728"/>
            <a:ext cx="68875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Ex) eye, madam, racecar, ABBA, step on no pets ..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60006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1.</a:t>
            </a:r>
            <a:r>
              <a:rPr lang="ko-KR" altLang="en-US" dirty="0"/>
              <a:t> 회문 </a:t>
            </a:r>
            <a:r>
              <a:rPr lang="en-US" altLang="ko-KR" dirty="0"/>
              <a:t>(20) 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5257799"/>
          </a:xfrm>
        </p:spPr>
        <p:txBody>
          <a:bodyPr>
            <a:normAutofit/>
          </a:bodyPr>
          <a:lstStyle/>
          <a:p>
            <a:r>
              <a:rPr lang="ko-KR" altLang="en-US" dirty="0"/>
              <a:t>여러 개의 문장이 담긴 </a:t>
            </a:r>
            <a:r>
              <a:rPr lang="en-US" altLang="ko-KR" dirty="0"/>
              <a:t>txt</a:t>
            </a:r>
            <a:r>
              <a:rPr lang="ko-KR" altLang="en-US" dirty="0"/>
              <a:t>파일을 읽고 각 문장이 회문인지 아닌지  결과를 화면에 출력하는 프로그램을 만들려고 한다</a:t>
            </a:r>
            <a:r>
              <a:rPr lang="en-US" altLang="ko-KR" dirty="0"/>
              <a:t>. </a:t>
            </a:r>
          </a:p>
          <a:p>
            <a:pPr marL="806450" lvl="1" indent="-457200">
              <a:buAutoNum type="arabicPeriod"/>
            </a:pPr>
            <a:r>
              <a:rPr lang="ko-KR" altLang="en-US" dirty="0" err="1"/>
              <a:t>비순환</a:t>
            </a:r>
            <a:r>
              <a:rPr lang="ko-KR" altLang="en-US" dirty="0"/>
              <a:t> 방식으로 회문 알고리즘을 </a:t>
            </a:r>
            <a:r>
              <a:rPr lang="ko-KR" altLang="en-US" dirty="0" err="1"/>
              <a:t>구현하시오</a:t>
            </a:r>
            <a:r>
              <a:rPr lang="en-US" altLang="ko-KR" dirty="0"/>
              <a:t>. (10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349250" lvl="1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유사코드를 </a:t>
            </a:r>
            <a:r>
              <a:rPr lang="ko-KR" altLang="en-US" dirty="0" err="1"/>
              <a:t>작성하시오</a:t>
            </a:r>
            <a:r>
              <a:rPr lang="en-US" altLang="ko-KR" dirty="0"/>
              <a:t>. </a:t>
            </a:r>
          </a:p>
          <a:p>
            <a:pPr marL="349250" lvl="1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프로그램으로 </a:t>
            </a:r>
            <a:r>
              <a:rPr lang="ko-KR" altLang="en-US" dirty="0" err="1"/>
              <a:t>구현하시오</a:t>
            </a:r>
            <a:r>
              <a:rPr lang="en-US" altLang="ko-KR" dirty="0"/>
              <a:t>.</a:t>
            </a:r>
          </a:p>
          <a:p>
            <a:pPr marL="34925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순환 방식으로 회문 알고리즘을 </a:t>
            </a:r>
            <a:r>
              <a:rPr lang="ko-KR" altLang="en-US" dirty="0" err="1"/>
              <a:t>구현하시오</a:t>
            </a:r>
            <a:r>
              <a:rPr lang="en-US" altLang="ko-KR" dirty="0"/>
              <a:t>. (10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349250" lvl="1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유사코드를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marL="349250" lvl="1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프로그램으로 </a:t>
            </a:r>
            <a:r>
              <a:rPr lang="ko-KR" altLang="en-US" dirty="0" err="1"/>
              <a:t>구현하시오</a:t>
            </a:r>
            <a:r>
              <a:rPr lang="en-US" altLang="ko-KR" dirty="0"/>
              <a:t>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예제 파일을 읽고 나온 결과를 </a:t>
            </a:r>
            <a:r>
              <a:rPr lang="ko-KR" altLang="en-US" dirty="0" err="1"/>
              <a:t>첨부하시오</a:t>
            </a:r>
            <a:r>
              <a:rPr lang="en-US" altLang="ko-K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비순환은 재귀</a:t>
            </a:r>
            <a:r>
              <a:rPr lang="en-US" altLang="ko-KR" dirty="0"/>
              <a:t>X,</a:t>
            </a:r>
            <a:r>
              <a:rPr lang="ko-KR" altLang="en-US" dirty="0"/>
              <a:t>순환은 재귀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4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2.</a:t>
            </a:r>
            <a:r>
              <a:rPr lang="ko-KR" altLang="en-US" dirty="0"/>
              <a:t> 최대공약수 </a:t>
            </a:r>
            <a:r>
              <a:rPr lang="en-US" altLang="ko-KR" dirty="0"/>
              <a:t>(30</a:t>
            </a:r>
            <a:r>
              <a:rPr lang="ko-KR" altLang="en-US" dirty="0"/>
              <a:t> 점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50243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ko-KR" altLang="en-US" dirty="0" err="1"/>
              <a:t>비순환</a:t>
            </a:r>
            <a:r>
              <a:rPr lang="ko-KR" altLang="en-US" dirty="0"/>
              <a:t> 방식으로 최대공약수를 구하는 알고리즘을 구현해 </a:t>
            </a:r>
            <a:r>
              <a:rPr lang="ko-KR" altLang="en-US" dirty="0" err="1"/>
              <a:t>보시오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(10</a:t>
            </a:r>
            <a:r>
              <a:rPr lang="ko-KR" altLang="en-US" dirty="0"/>
              <a:t>점</a:t>
            </a:r>
            <a:r>
              <a:rPr lang="en-US" altLang="ko-KR" dirty="0"/>
              <a:t>,</a:t>
            </a:r>
            <a:r>
              <a:rPr lang="ko-KR" altLang="en-US" dirty="0"/>
              <a:t> 부분 점수 없음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유사코드를작성하시오  </a:t>
            </a:r>
            <a:endParaRPr lang="en-US" altLang="ko-KR" dirty="0"/>
          </a:p>
          <a:p>
            <a:pPr lvl="1"/>
            <a:r>
              <a:rPr lang="ko-KR" altLang="en-US" dirty="0"/>
              <a:t>프로그램을 구현하고 실행 결과를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 순환 방식으로 최대공약수를 구하는 알고리즘을 구현해 </a:t>
            </a:r>
            <a:r>
              <a:rPr lang="ko-KR" altLang="en-US" dirty="0" err="1"/>
              <a:t>보시오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(10</a:t>
            </a:r>
            <a:r>
              <a:rPr lang="ko-KR" altLang="en-US" dirty="0"/>
              <a:t>점</a:t>
            </a:r>
            <a:r>
              <a:rPr lang="en-US" altLang="ko-KR" dirty="0"/>
              <a:t>,</a:t>
            </a:r>
            <a:r>
              <a:rPr lang="ko-KR" altLang="en-US" dirty="0"/>
              <a:t> 부분 점수 없음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유사코드를작성하시오</a:t>
            </a:r>
            <a:r>
              <a:rPr lang="ko-KR" altLang="en-US" dirty="0"/>
              <a:t>  </a:t>
            </a:r>
            <a:endParaRPr lang="en-US" altLang="ko-KR" dirty="0"/>
          </a:p>
          <a:p>
            <a:pPr lvl="1"/>
            <a:r>
              <a:rPr lang="ko-KR" altLang="en-US" dirty="0"/>
              <a:t>프로그램을 구현하고 실행 결과를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2-1, 2-2</a:t>
            </a:r>
            <a:r>
              <a:rPr lang="ko-KR" altLang="en-US" dirty="0"/>
              <a:t>번의 알고리즘에서는 두 수의 최대공약수를 구하는 알고리즘을 작성해주시면 됩니다</a:t>
            </a:r>
            <a:r>
              <a:rPr lang="en-US" altLang="ko-KR" dirty="0"/>
              <a:t>.  </a:t>
            </a:r>
            <a:r>
              <a:rPr lang="ko-KR" altLang="en-US" dirty="0"/>
              <a:t>다만 </a:t>
            </a:r>
            <a:r>
              <a:rPr lang="en-US" altLang="ko-KR" dirty="0"/>
              <a:t>2-1, 2-2</a:t>
            </a:r>
            <a:r>
              <a:rPr lang="ko-KR" altLang="en-US" dirty="0"/>
              <a:t>번부터 </a:t>
            </a:r>
            <a:r>
              <a:rPr lang="en-US" altLang="ko-KR" dirty="0"/>
              <a:t>N</a:t>
            </a:r>
            <a:r>
              <a:rPr lang="ko-KR" altLang="en-US" dirty="0"/>
              <a:t>개의 숫자를 받아서 해결하시는 알고리즘을 </a:t>
            </a:r>
            <a:r>
              <a:rPr lang="ko-KR" altLang="en-US" dirty="0" err="1"/>
              <a:t>작성해주셔도</a:t>
            </a:r>
            <a:r>
              <a:rPr lang="ko-KR" altLang="en-US" dirty="0"/>
              <a:t> 상관은 없습니다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N</a:t>
            </a:r>
            <a:r>
              <a:rPr lang="ko-KR" altLang="en-US" dirty="0"/>
              <a:t>개의 숫자를 입력했을 때 그 숫자들의 최대 공약수를 구하는 프로그램을 </a:t>
            </a:r>
            <a:r>
              <a:rPr lang="ko-KR" altLang="en-US" dirty="0" err="1"/>
              <a:t>구현하시오</a:t>
            </a:r>
            <a:r>
              <a:rPr lang="en-US" altLang="ko-KR" dirty="0"/>
              <a:t>. (10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783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3.</a:t>
            </a:r>
            <a:r>
              <a:rPr lang="ko-KR" altLang="en-US" dirty="0"/>
              <a:t> 정렬 </a:t>
            </a:r>
            <a:r>
              <a:rPr lang="en-US" altLang="ko-KR" dirty="0"/>
              <a:t>(50</a:t>
            </a:r>
            <a:r>
              <a:rPr lang="ko-KR" altLang="en-US" dirty="0"/>
              <a:t> 점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50243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1~10000</a:t>
            </a:r>
            <a:r>
              <a:rPr lang="ko-KR" altLang="en-US" dirty="0"/>
              <a:t>까지 </a:t>
            </a:r>
            <a:r>
              <a:rPr lang="ko-KR" altLang="en-US" dirty="0" err="1"/>
              <a:t>숫자중</a:t>
            </a:r>
            <a:r>
              <a:rPr lang="ko-KR" altLang="en-US" dirty="0"/>
              <a:t> 랜덤으로 </a:t>
            </a:r>
            <a:r>
              <a:rPr lang="en-US" altLang="ko-KR" dirty="0"/>
              <a:t>10</a:t>
            </a:r>
            <a:r>
              <a:rPr lang="ko-KR" altLang="en-US" dirty="0"/>
              <a:t>개의 숫자를 갖는 배열 </a:t>
            </a:r>
            <a:r>
              <a:rPr lang="en-US" altLang="ko-KR" dirty="0"/>
              <a:t>N, 1000</a:t>
            </a:r>
            <a:r>
              <a:rPr lang="ko-KR" altLang="en-US" dirty="0"/>
              <a:t>개의 숫자를 갖는 배열 </a:t>
            </a:r>
            <a:r>
              <a:rPr lang="en-US" altLang="ko-KR" dirty="0"/>
              <a:t>K</a:t>
            </a:r>
            <a:r>
              <a:rPr lang="ko-KR" altLang="en-US" dirty="0"/>
              <a:t>를 정렬 알고리즘을 써서 내림차순으로 숫자를 정렬하는 코드를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프로그램을 실행시킬 때 마다 배열</a:t>
            </a:r>
            <a:r>
              <a:rPr lang="en-US" altLang="ko-KR" dirty="0"/>
              <a:t>N</a:t>
            </a:r>
            <a:r>
              <a:rPr lang="ko-KR" altLang="en-US" dirty="0"/>
              <a:t>은 달라져야 할 것</a:t>
            </a:r>
            <a:r>
              <a:rPr lang="en-US" altLang="ko-KR" dirty="0"/>
              <a:t>.(5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 재귀함수를 사용한 버블 정렬 함수를 작성하고 배열</a:t>
            </a:r>
            <a:r>
              <a:rPr lang="en-US" altLang="ko-KR" dirty="0"/>
              <a:t>N</a:t>
            </a:r>
            <a:r>
              <a:rPr lang="ko-KR" altLang="en-US" dirty="0"/>
              <a:t>을 재배열 </a:t>
            </a:r>
            <a:r>
              <a:rPr lang="ko-KR" altLang="en-US" dirty="0" err="1"/>
              <a:t>시켜보시오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(10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재귀함수를 쓰지 않은 </a:t>
            </a:r>
            <a:r>
              <a:rPr lang="ko-KR" altLang="en-US" dirty="0" err="1"/>
              <a:t>퀵</a:t>
            </a:r>
            <a:r>
              <a:rPr lang="ko-KR" altLang="en-US" dirty="0"/>
              <a:t> 정렬 함수를 작성하고 배열</a:t>
            </a:r>
            <a:r>
              <a:rPr lang="en-US" altLang="ko-KR" dirty="0"/>
              <a:t>N</a:t>
            </a:r>
            <a:r>
              <a:rPr lang="ko-KR" altLang="en-US" dirty="0"/>
              <a:t>을 재배열 </a:t>
            </a:r>
            <a:r>
              <a:rPr lang="ko-KR" altLang="en-US" dirty="0" err="1"/>
              <a:t>시켜보시오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(15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ko-KR" altLang="en-US" dirty="0"/>
              <a:t>배열 </a:t>
            </a:r>
            <a:r>
              <a:rPr lang="en-US" altLang="ko-KR" dirty="0"/>
              <a:t>K</a:t>
            </a:r>
            <a:r>
              <a:rPr lang="ko-KR" altLang="en-US" dirty="0"/>
              <a:t>를 이용해 </a:t>
            </a:r>
            <a:r>
              <a:rPr lang="en-US" dirty="0"/>
              <a:t>2,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번에서 만든 함수들이 내림차순으로 배열 </a:t>
            </a:r>
            <a:r>
              <a:rPr lang="en-US" altLang="ko-KR" dirty="0"/>
              <a:t>K</a:t>
            </a:r>
            <a:r>
              <a:rPr lang="ko-KR" altLang="en-US" dirty="0"/>
              <a:t>를 정렬하는데 걸리는 시간을 각각 구하고</a:t>
            </a:r>
            <a:r>
              <a:rPr lang="en-US" altLang="ko-KR" dirty="0"/>
              <a:t>, </a:t>
            </a:r>
            <a:r>
              <a:rPr lang="ko-KR" altLang="en-US" dirty="0"/>
              <a:t>비교한 결과를 </a:t>
            </a:r>
            <a:r>
              <a:rPr lang="ko-KR" altLang="en-US" dirty="0" err="1"/>
              <a:t>작성하시오</a:t>
            </a:r>
            <a:r>
              <a:rPr lang="en-US" altLang="ko-KR" dirty="0"/>
              <a:t>.(20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r>
              <a:rPr lang="ko-KR" altLang="en-US" dirty="0"/>
              <a:t>걸리는 시간은 </a:t>
            </a:r>
            <a:r>
              <a:rPr lang="en-US" altLang="ko-KR" dirty="0" err="1"/>
              <a:t>time.h</a:t>
            </a:r>
            <a:r>
              <a:rPr lang="ko-KR" altLang="en-US" dirty="0"/>
              <a:t>로 구해서 비교 하기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52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1282</TotalTime>
  <Words>491</Words>
  <Application>Microsoft Office PowerPoint</Application>
  <PresentationFormat>화면 슬라이드 쇼(4:3)</PresentationFormat>
  <Paragraphs>40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Calibri</vt:lpstr>
      <vt:lpstr>News Gothic MT</vt:lpstr>
      <vt:lpstr>Wingdings 2</vt:lpstr>
      <vt:lpstr>Breeze</vt:lpstr>
      <vt:lpstr>정렬 알고리즘</vt:lpstr>
      <vt:lpstr>시작하기 전에</vt:lpstr>
      <vt:lpstr>PowerPoint 프레젠테이션</vt:lpstr>
      <vt:lpstr>문제 1. 회문 알고리즘</vt:lpstr>
      <vt:lpstr>문제 1. 회문 (20)  </vt:lpstr>
      <vt:lpstr>문제 2. 최대공약수 (30 점)</vt:lpstr>
      <vt:lpstr>문제 3. 정렬 (50 점)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정렬 알고리즘</dc:title>
  <dc:creator>JONG WHA JOO</dc:creator>
  <cp:lastModifiedBy>Yoonho</cp:lastModifiedBy>
  <cp:revision>70</cp:revision>
  <dcterms:created xsi:type="dcterms:W3CDTF">2017-03-12T06:04:46Z</dcterms:created>
  <dcterms:modified xsi:type="dcterms:W3CDTF">2020-03-25T02:00:31Z</dcterms:modified>
</cp:coreProperties>
</file>