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57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7335-BB82-BA42-921E-59EA075B70A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C7C-5F41-6743-9496-9618D6A6E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7335-BB82-BA42-921E-59EA075B70A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C7C-5F41-6743-9496-9618D6A6EF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7335-BB82-BA42-921E-59EA075B70A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C7C-5F41-6743-9496-9618D6A6E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7335-BB82-BA42-921E-59EA075B70A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C7C-5F41-6743-9496-9618D6A6E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7335-BB82-BA42-921E-59EA075B70A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C7C-5F41-6743-9496-9618D6A6E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7335-BB82-BA42-921E-59EA075B70A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C7C-5F41-6743-9496-9618D6A6EF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7335-BB82-BA42-921E-59EA075B70A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C7C-5F41-6743-9496-9618D6A6E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7335-BB82-BA42-921E-59EA075B70A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C7C-5F41-6743-9496-9618D6A6E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7335-BB82-BA42-921E-59EA075B70A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C7C-5F41-6743-9496-9618D6A6E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7335-BB82-BA42-921E-59EA075B70A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C7C-5F41-6743-9496-9618D6A6E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7335-BB82-BA42-921E-59EA075B70A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C7C-5F41-6743-9496-9618D6A6E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7335-BB82-BA42-921E-59EA075B70A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C7C-5F41-6743-9496-9618D6A6E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3CE7335-BB82-BA42-921E-59EA075B70A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C0FD1C7C-5F41-6743-9496-9618D6A6EF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정렬 알고리즘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3</a:t>
            </a:r>
          </a:p>
        </p:txBody>
      </p:sp>
    </p:spTree>
    <p:extLst>
      <p:ext uri="{BB962C8B-B14F-4D97-AF65-F5344CB8AC3E}">
        <p14:creationId xmlns:p14="http://schemas.microsoft.com/office/powerpoint/2010/main" val="7111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5049226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프로그램은 다음 언어 </a:t>
            </a:r>
            <a:r>
              <a:rPr lang="en-US" altLang="ko-KR" dirty="0"/>
              <a:t>(C/C++, Java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사용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짤때 코드의 맨위에 자신의 학번 이름을 주석으로 적고 각 단계에 대하여 자세한 주석을 다시오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돌려서 결과물을 제출하라는 문제는 결과물을 제출할때 화면 캡쳐를 사용할 것</a:t>
            </a:r>
            <a:r>
              <a:rPr lang="en-US" altLang="ko-KR" dirty="0"/>
              <a:t>. </a:t>
            </a:r>
            <a:r>
              <a:rPr lang="ko-KR" altLang="en-US" dirty="0"/>
              <a:t>이는 자신의 코드를 돌렸을때 나온 결과임을 보이기 위함으로 사용하는 언어나 에디터 등등에 따라 다를 수 있으므로 방법은 알아서 제출할 것</a:t>
            </a:r>
            <a:r>
              <a:rPr lang="en-US" altLang="ko-KR" dirty="0"/>
              <a:t>.</a:t>
            </a:r>
            <a:r>
              <a:rPr lang="ko-KR" altLang="en-US" dirty="0"/>
              <a:t> 어떤 방식이든 자신의 코드를 돌려서 나온 결과라는 것만 보여주면</a:t>
            </a:r>
            <a:r>
              <a:rPr lang="en-US" altLang="ko-KR" dirty="0"/>
              <a:t> 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  <a:r>
              <a:rPr lang="ko-KR" altLang="en-US" dirty="0"/>
              <a:t> 예를들어</a:t>
            </a:r>
            <a:r>
              <a:rPr lang="en-US" altLang="ko-KR" dirty="0"/>
              <a:t>,</a:t>
            </a:r>
            <a:r>
              <a:rPr lang="ko-KR" altLang="en-US" dirty="0"/>
              <a:t> 자바 이클립스를 사용하면 이때 자신의 코드의 윗부분</a:t>
            </a:r>
            <a:r>
              <a:rPr lang="en-US" altLang="ko-KR" dirty="0"/>
              <a:t>(</a:t>
            </a:r>
            <a:r>
              <a:rPr lang="ko-KR" altLang="en-US" dirty="0"/>
              <a:t>학번 이름과 앞에 코드 </a:t>
            </a:r>
            <a:r>
              <a:rPr lang="en-US" altLang="ko-KR" dirty="0"/>
              <a:t>5</a:t>
            </a:r>
            <a:r>
              <a:rPr lang="ko-KR" altLang="en-US" dirty="0"/>
              <a:t>줄정도 포함</a:t>
            </a:r>
            <a:r>
              <a:rPr lang="en-US" altLang="ko-KR" dirty="0"/>
              <a:t>)</a:t>
            </a:r>
            <a:r>
              <a:rPr lang="ko-KR" altLang="en-US" dirty="0"/>
              <a:t>이 아래 실행 결과와 같이 캡쳐되도록 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929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r>
              <a:rPr lang="ko-KR" altLang="en-US" dirty="0"/>
              <a:t>. 합병 정렬 </a:t>
            </a:r>
            <a:r>
              <a:rPr lang="en-US" altLang="ko-KR" dirty="0"/>
              <a:t>(50</a:t>
            </a:r>
            <a:r>
              <a:rPr lang="ko-KR" altLang="en-US" dirty="0"/>
              <a:t> 점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257799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수업시간에 순환적</a:t>
            </a:r>
            <a:r>
              <a:rPr lang="en-US" altLang="ko-KR" dirty="0"/>
              <a:t>(recursive)</a:t>
            </a:r>
            <a:r>
              <a:rPr lang="ko-KR" altLang="en-US" dirty="0"/>
              <a:t> 합병 정렬 방법에 대해서 배웠다</a:t>
            </a:r>
            <a:r>
              <a:rPr lang="en-US" altLang="ko-KR" dirty="0"/>
              <a:t>.</a:t>
            </a:r>
            <a:r>
              <a:rPr lang="ko-KR" altLang="en-US" dirty="0"/>
              <a:t> 이를 비순환적</a:t>
            </a:r>
            <a:r>
              <a:rPr lang="en-US" altLang="ko-KR" dirty="0"/>
              <a:t>(iterative)</a:t>
            </a:r>
            <a:r>
              <a:rPr lang="ko-KR" altLang="en-US" dirty="0"/>
              <a:t> 합병정렬로 바꾸어보자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순환적 합병 정렬을 구현해 보아라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(20</a:t>
            </a:r>
            <a:r>
              <a:rPr lang="ko-KR" altLang="en-US" dirty="0"/>
              <a:t> 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코드 제출 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A=[30</a:t>
            </a:r>
            <a:r>
              <a:rPr lang="ko-KR" altLang="en-US" dirty="0"/>
              <a:t> </a:t>
            </a:r>
            <a:r>
              <a:rPr lang="en-US" altLang="ko-KR" dirty="0"/>
              <a:t>20 40</a:t>
            </a:r>
            <a:r>
              <a:rPr lang="ko-KR" altLang="en-US" dirty="0"/>
              <a:t> </a:t>
            </a:r>
            <a:r>
              <a:rPr lang="en-US" altLang="ko-KR" dirty="0"/>
              <a:t>35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 </a:t>
            </a:r>
            <a:r>
              <a:rPr lang="en-US" altLang="ko-KR" dirty="0"/>
              <a:t>45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 </a:t>
            </a:r>
            <a:r>
              <a:rPr lang="en-US" altLang="ko-KR" dirty="0"/>
              <a:t>25</a:t>
            </a:r>
            <a:r>
              <a:rPr lang="ko-KR" altLang="en-US" dirty="0"/>
              <a:t> </a:t>
            </a:r>
            <a:r>
              <a:rPr lang="en-US" altLang="ko-KR" dirty="0"/>
              <a:t>15]</a:t>
            </a:r>
            <a:r>
              <a:rPr lang="ko-KR" altLang="en-US" dirty="0"/>
              <a:t>에 대한 정렬 결과를 출력하여라</a:t>
            </a:r>
            <a:r>
              <a:rPr lang="en-US" altLang="ko-KR" dirty="0"/>
              <a:t>.</a:t>
            </a:r>
            <a:r>
              <a:rPr lang="ko-KR" altLang="en-US" dirty="0"/>
              <a:t> 단계별로 값이 어떻게 변화되는지와 최종 결과물을 출력할것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이를 비순환적 합병 정렬로 구현해 보아라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(30</a:t>
            </a:r>
            <a:r>
              <a:rPr lang="ko-KR" altLang="en-US" dirty="0"/>
              <a:t> 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코드 제출 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A=[30</a:t>
            </a:r>
            <a:r>
              <a:rPr lang="ko-KR" altLang="en-US" dirty="0"/>
              <a:t> </a:t>
            </a:r>
            <a:r>
              <a:rPr lang="en-US" altLang="ko-KR" dirty="0"/>
              <a:t>20 40</a:t>
            </a:r>
            <a:r>
              <a:rPr lang="ko-KR" altLang="en-US" dirty="0"/>
              <a:t> </a:t>
            </a:r>
            <a:r>
              <a:rPr lang="en-US" altLang="ko-KR" dirty="0"/>
              <a:t>35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 </a:t>
            </a:r>
            <a:r>
              <a:rPr lang="en-US" altLang="ko-KR" dirty="0"/>
              <a:t>45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 </a:t>
            </a:r>
            <a:r>
              <a:rPr lang="en-US" altLang="ko-KR" dirty="0"/>
              <a:t>25</a:t>
            </a:r>
            <a:r>
              <a:rPr lang="ko-KR" altLang="en-US" dirty="0"/>
              <a:t> </a:t>
            </a:r>
            <a:r>
              <a:rPr lang="en-US" altLang="ko-KR" dirty="0"/>
              <a:t>15]</a:t>
            </a:r>
            <a:r>
              <a:rPr lang="ko-KR" altLang="en-US" dirty="0"/>
              <a:t>에 대한 정렬 결과를 출력하여라</a:t>
            </a:r>
            <a:r>
              <a:rPr lang="en-US" altLang="ko-KR" dirty="0"/>
              <a:t>.</a:t>
            </a:r>
            <a:r>
              <a:rPr lang="ko-KR" altLang="en-US" dirty="0"/>
              <a:t> 단계별로 값이 어떻게 변화되는지와 최종 결과물을 출력할것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두경우 단계별로 값이 어떻게 변화되는지는 자신만의 방식으로 합병정렬이 되어가고 있다는 과정을 보여주면 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Ex) </a:t>
            </a:r>
            <a:r>
              <a:rPr lang="ko-KR" altLang="en-US" dirty="0"/>
              <a:t>배열에 값이 바뀔때마다 출력하거나 각단계마다 </a:t>
            </a:r>
            <a:r>
              <a:rPr lang="en-US" altLang="ko-KR" dirty="0"/>
              <a:t>A </a:t>
            </a:r>
            <a:r>
              <a:rPr lang="ko-KR" altLang="en-US" dirty="0"/>
              <a:t>또는 버퍼</a:t>
            </a:r>
            <a:r>
              <a:rPr lang="ko-KR" altLang="ko-KR" dirty="0"/>
              <a:t>(</a:t>
            </a:r>
            <a:r>
              <a:rPr lang="ko-KR" altLang="en-US" dirty="0"/>
              <a:t>수업시간에 </a:t>
            </a:r>
            <a:r>
              <a:rPr lang="en-US" altLang="ko-KR" dirty="0"/>
              <a:t>B[]) </a:t>
            </a:r>
            <a:r>
              <a:rPr lang="ko-KR" altLang="en-US" dirty="0"/>
              <a:t>를 출력하거나</a:t>
            </a:r>
            <a:r>
              <a:rPr lang="en-US" altLang="ko-KR" dirty="0"/>
              <a:t> </a:t>
            </a:r>
            <a:r>
              <a:rPr lang="ko-KR" altLang="en-US" dirty="0"/>
              <a:t>뭐든 합병정렬을 하고있다는 증빙이 되면 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770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r>
              <a:rPr lang="ko-KR" altLang="en-US" dirty="0"/>
              <a:t>. 합병 정렬 </a:t>
            </a:r>
            <a:r>
              <a:rPr lang="en-US" altLang="ko-KR" dirty="0"/>
              <a:t>(50</a:t>
            </a:r>
            <a:r>
              <a:rPr lang="ko-KR" altLang="en-US" dirty="0"/>
              <a:t> 점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444532"/>
            <a:ext cx="8042276" cy="5257799"/>
          </a:xfrm>
        </p:spPr>
        <p:txBody>
          <a:bodyPr>
            <a:normAutofit/>
          </a:bodyPr>
          <a:lstStyle/>
          <a:p>
            <a:r>
              <a:rPr lang="ko-KR" altLang="en-US" dirty="0"/>
              <a:t>힌트 </a:t>
            </a:r>
            <a:endParaRPr lang="en-US" altLang="ko-KR" dirty="0"/>
          </a:p>
          <a:p>
            <a:pPr lvl="1"/>
            <a:r>
              <a:rPr lang="ko-KR" altLang="en-US" dirty="0"/>
              <a:t>합병 정렬을 비순환나 방식으로 작성하는 것은 순환적 합병 정렬의 역순으로 정렬하는 것으로 생각하면 된다</a:t>
            </a:r>
            <a:r>
              <a:rPr lang="en-US" altLang="ko-KR" dirty="0"/>
              <a:t>.</a:t>
            </a:r>
            <a:r>
              <a:rPr lang="ko-KR" altLang="en-US" dirty="0"/>
              <a:t> 즉 먼저 </a:t>
            </a:r>
            <a:r>
              <a:rPr lang="en-US" altLang="ko-KR" dirty="0"/>
              <a:t>1</a:t>
            </a:r>
            <a:r>
              <a:rPr lang="ko-KR" altLang="en-US" dirty="0"/>
              <a:t>개씩의 데이터들을 합병하여 </a:t>
            </a:r>
            <a:r>
              <a:rPr lang="en-US" altLang="ko-KR" dirty="0"/>
              <a:t>2</a:t>
            </a:r>
            <a:r>
              <a:rPr lang="ko-KR" altLang="en-US" dirty="0"/>
              <a:t>개씩 정렬된 부분을 만든다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이렇게 </a:t>
            </a:r>
            <a:r>
              <a:rPr lang="en-US" altLang="ko-KR" dirty="0"/>
              <a:t>2</a:t>
            </a:r>
            <a:r>
              <a:rPr lang="ko-KR" altLang="en-US" dirty="0"/>
              <a:t>개씩 정렬된 것에 대하여 이들을 두 블록씩 합병하여 </a:t>
            </a:r>
            <a:r>
              <a:rPr lang="en-US" altLang="ko-KR" dirty="0"/>
              <a:t>4</a:t>
            </a:r>
            <a:r>
              <a:rPr lang="ko-KR" altLang="en-US" dirty="0"/>
              <a:t>원소의 정렬된 블록을 만든다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이제 다시 크기 </a:t>
            </a:r>
            <a:r>
              <a:rPr lang="en-US" altLang="ko-KR" dirty="0"/>
              <a:t>4</a:t>
            </a:r>
            <a:r>
              <a:rPr lang="ko-KR" altLang="en-US" dirty="0"/>
              <a:t>읠 블록을 합병하여 크기 </a:t>
            </a:r>
            <a:r>
              <a:rPr lang="en-US" altLang="ko-KR" dirty="0"/>
              <a:t>8</a:t>
            </a:r>
            <a:r>
              <a:rPr lang="ko-KR" altLang="en-US" dirty="0"/>
              <a:t>의 블록을 만든다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마지막으로 두 블록을 합병하면 정렬 과정이 끝난다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25125" y="4694848"/>
            <a:ext cx="357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 </a:t>
            </a:r>
            <a:r>
              <a:rPr lang="en-US" altLang="ko-KR" dirty="0"/>
              <a:t>40</a:t>
            </a:r>
            <a:r>
              <a:rPr lang="ko-KR" altLang="en-US" dirty="0"/>
              <a:t> </a:t>
            </a:r>
            <a:r>
              <a:rPr lang="en-US" altLang="ko-KR" dirty="0"/>
              <a:t>35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 </a:t>
            </a:r>
            <a:r>
              <a:rPr lang="en-US" altLang="ko-KR" dirty="0"/>
              <a:t>45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 </a:t>
            </a:r>
            <a:r>
              <a:rPr lang="en-US" altLang="ko-KR" dirty="0"/>
              <a:t>25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15780" y="5070828"/>
            <a:ext cx="440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[20</a:t>
            </a:r>
            <a:r>
              <a:rPr lang="ko-KR" altLang="en-US" dirty="0"/>
              <a:t> </a:t>
            </a:r>
            <a:r>
              <a:rPr lang="en-US" altLang="ko-KR" dirty="0"/>
              <a:t>30]</a:t>
            </a:r>
            <a:r>
              <a:rPr lang="ko-KR" altLang="en-US" dirty="0"/>
              <a:t> </a:t>
            </a:r>
            <a:r>
              <a:rPr lang="en-US" altLang="ko-KR" dirty="0"/>
              <a:t>[35</a:t>
            </a:r>
            <a:r>
              <a:rPr lang="ko-KR" altLang="en-US" dirty="0"/>
              <a:t> </a:t>
            </a:r>
            <a:r>
              <a:rPr lang="en-US" altLang="ko-KR" dirty="0"/>
              <a:t>40]</a:t>
            </a:r>
            <a:r>
              <a:rPr lang="ko-KR" altLang="en-US" dirty="0"/>
              <a:t> </a:t>
            </a:r>
            <a:r>
              <a:rPr lang="en-US" altLang="ko-KR" dirty="0"/>
              <a:t>[5</a:t>
            </a:r>
            <a:r>
              <a:rPr lang="ko-KR" altLang="en-US" dirty="0"/>
              <a:t> </a:t>
            </a:r>
            <a:r>
              <a:rPr lang="en-US" altLang="ko-KR" dirty="0"/>
              <a:t>50]</a:t>
            </a:r>
            <a:r>
              <a:rPr lang="ko-KR" altLang="en-US" dirty="0"/>
              <a:t> </a:t>
            </a:r>
            <a:r>
              <a:rPr lang="en-US" altLang="ko-KR" dirty="0"/>
              <a:t>[10</a:t>
            </a:r>
            <a:r>
              <a:rPr lang="ko-KR" altLang="en-US" dirty="0"/>
              <a:t> </a:t>
            </a:r>
            <a:r>
              <a:rPr lang="en-US" altLang="ko-KR" dirty="0"/>
              <a:t>45]</a:t>
            </a:r>
            <a:r>
              <a:rPr lang="ko-KR" altLang="en-US" dirty="0"/>
              <a:t> </a:t>
            </a:r>
            <a:r>
              <a:rPr lang="ko-KR" altLang="ko-KR" dirty="0"/>
              <a:t>[</a:t>
            </a:r>
            <a:r>
              <a:rPr lang="en-US" altLang="ko-KR" dirty="0"/>
              <a:t>15</a:t>
            </a:r>
            <a:r>
              <a:rPr lang="ko-KR" altLang="en-US" dirty="0"/>
              <a:t> </a:t>
            </a:r>
            <a:r>
              <a:rPr lang="en-US" altLang="ko-KR" dirty="0"/>
              <a:t>25</a:t>
            </a:r>
            <a:r>
              <a:rPr lang="ko-KR" altLang="en-US" dirty="0"/>
              <a:t>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9749" y="5505867"/>
            <a:ext cx="4067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[20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 </a:t>
            </a:r>
            <a:r>
              <a:rPr lang="en-US" altLang="ko-KR" dirty="0"/>
              <a:t>35</a:t>
            </a:r>
            <a:r>
              <a:rPr lang="ko-KR" altLang="en-US" dirty="0"/>
              <a:t> </a:t>
            </a:r>
            <a:r>
              <a:rPr lang="en-US" altLang="ko-KR" dirty="0"/>
              <a:t>40]</a:t>
            </a:r>
            <a:r>
              <a:rPr lang="ko-KR" altLang="en-US" dirty="0"/>
              <a:t> </a:t>
            </a:r>
            <a:r>
              <a:rPr lang="en-US" altLang="ko-KR" dirty="0"/>
              <a:t>[5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 </a:t>
            </a:r>
            <a:r>
              <a:rPr lang="en-US" altLang="ko-KR" dirty="0"/>
              <a:t>45</a:t>
            </a:r>
            <a:r>
              <a:rPr lang="ko-KR" altLang="en-US" dirty="0"/>
              <a:t> </a:t>
            </a:r>
            <a:r>
              <a:rPr lang="en-US" altLang="ko-KR" dirty="0"/>
              <a:t>50]</a:t>
            </a:r>
            <a:r>
              <a:rPr lang="ko-KR" altLang="en-US" dirty="0"/>
              <a:t> </a:t>
            </a:r>
            <a:r>
              <a:rPr lang="ko-KR" altLang="ko-KR" dirty="0"/>
              <a:t>[</a:t>
            </a:r>
            <a:r>
              <a:rPr lang="en-US" altLang="ko-KR" dirty="0"/>
              <a:t>15</a:t>
            </a:r>
            <a:r>
              <a:rPr lang="ko-KR" altLang="en-US" dirty="0"/>
              <a:t> </a:t>
            </a:r>
            <a:r>
              <a:rPr lang="en-US" altLang="ko-KR" dirty="0"/>
              <a:t>25</a:t>
            </a:r>
            <a:r>
              <a:rPr lang="ko-KR" altLang="en-US" dirty="0"/>
              <a:t>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9749" y="5875199"/>
            <a:ext cx="389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[5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 </a:t>
            </a:r>
            <a:r>
              <a:rPr lang="en-US" altLang="ko-KR" dirty="0"/>
              <a:t>35</a:t>
            </a:r>
            <a:r>
              <a:rPr lang="ko-KR" altLang="en-US" dirty="0"/>
              <a:t> </a:t>
            </a:r>
            <a:r>
              <a:rPr lang="en-US" altLang="ko-KR" dirty="0"/>
              <a:t>40</a:t>
            </a:r>
            <a:r>
              <a:rPr lang="ko-KR" altLang="en-US" dirty="0"/>
              <a:t> </a:t>
            </a:r>
            <a:r>
              <a:rPr lang="en-US" altLang="ko-KR" dirty="0"/>
              <a:t>45</a:t>
            </a:r>
            <a:r>
              <a:rPr lang="ko-KR" altLang="en-US" dirty="0"/>
              <a:t> </a:t>
            </a:r>
            <a:r>
              <a:rPr lang="en-US" altLang="ko-KR" dirty="0"/>
              <a:t>50]</a:t>
            </a:r>
            <a:r>
              <a:rPr lang="ko-KR" altLang="en-US" dirty="0"/>
              <a:t> </a:t>
            </a:r>
            <a:r>
              <a:rPr lang="ko-KR" altLang="ko-KR" dirty="0"/>
              <a:t>[</a:t>
            </a:r>
            <a:r>
              <a:rPr lang="en-US" altLang="ko-KR" dirty="0"/>
              <a:t>15</a:t>
            </a:r>
            <a:r>
              <a:rPr lang="ko-KR" altLang="en-US" dirty="0"/>
              <a:t> </a:t>
            </a:r>
            <a:r>
              <a:rPr lang="en-US" altLang="ko-KR" dirty="0"/>
              <a:t>25</a:t>
            </a:r>
            <a:r>
              <a:rPr lang="ko-KR" altLang="en-US" dirty="0"/>
              <a:t>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07295" y="6237790"/>
            <a:ext cx="3821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[5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 </a:t>
            </a:r>
            <a:r>
              <a:rPr lang="en-US" altLang="ko-KR" dirty="0"/>
              <a:t>25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 </a:t>
            </a:r>
            <a:r>
              <a:rPr lang="en-US" altLang="ko-KR" dirty="0"/>
              <a:t>35</a:t>
            </a:r>
            <a:r>
              <a:rPr lang="ko-KR" altLang="en-US" dirty="0"/>
              <a:t> </a:t>
            </a:r>
            <a:r>
              <a:rPr lang="en-US" altLang="ko-KR" dirty="0"/>
              <a:t>40</a:t>
            </a:r>
            <a:r>
              <a:rPr lang="ko-KR" altLang="en-US" dirty="0"/>
              <a:t> </a:t>
            </a:r>
            <a:r>
              <a:rPr lang="en-US" altLang="ko-KR" dirty="0"/>
              <a:t>45</a:t>
            </a:r>
            <a:r>
              <a:rPr lang="ko-KR" altLang="en-US" dirty="0"/>
              <a:t> </a:t>
            </a:r>
            <a:r>
              <a:rPr lang="en-US" altLang="ko-KR" dirty="0"/>
              <a:t>50]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3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r>
              <a:rPr lang="ko-KR" altLang="en-US" dirty="0"/>
              <a:t>. 합병 정렬 </a:t>
            </a:r>
            <a:r>
              <a:rPr lang="en-US" altLang="ko-KR" dirty="0"/>
              <a:t>(50</a:t>
            </a:r>
            <a:r>
              <a:rPr lang="ko-KR" altLang="en-US" dirty="0"/>
              <a:t> 점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444532"/>
            <a:ext cx="8042276" cy="5257799"/>
          </a:xfrm>
        </p:spPr>
        <p:txBody>
          <a:bodyPr>
            <a:normAutofit/>
          </a:bodyPr>
          <a:lstStyle/>
          <a:p>
            <a:r>
              <a:rPr lang="ko-KR" altLang="en-US" dirty="0"/>
              <a:t>힌트 </a:t>
            </a:r>
            <a:endParaRPr lang="en-US" altLang="ko-KR" dirty="0"/>
          </a:p>
          <a:p>
            <a:pPr lvl="1"/>
            <a:r>
              <a:rPr lang="ko-KR" altLang="en-US" dirty="0"/>
              <a:t>비순환적 합병 정렬 알고리즘의 주요 부분을 제시하면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051676" y="2832951"/>
            <a:ext cx="44622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</a:t>
            </a:r>
            <a:r>
              <a:rPr lang="en-US" dirty="0"/>
              <a:t>(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=2*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	Left = 1;</a:t>
            </a:r>
          </a:p>
          <a:p>
            <a:r>
              <a:rPr lang="en-US" dirty="0"/>
              <a:t>	</a:t>
            </a:r>
            <a:r>
              <a:rPr lang="en-US" b="1" dirty="0"/>
              <a:t>while </a:t>
            </a:r>
            <a:r>
              <a:rPr lang="en-US" dirty="0"/>
              <a:t>(Left &lt;= n){</a:t>
            </a:r>
          </a:p>
          <a:p>
            <a:r>
              <a:rPr lang="en-US" dirty="0"/>
              <a:t>		Right = Left + 2*</a:t>
            </a:r>
            <a:r>
              <a:rPr lang="en-US" dirty="0" err="1"/>
              <a:t>i</a:t>
            </a:r>
            <a:r>
              <a:rPr lang="en-US" dirty="0"/>
              <a:t> -1;</a:t>
            </a:r>
          </a:p>
          <a:p>
            <a:r>
              <a:rPr lang="en-US" dirty="0"/>
              <a:t>		</a:t>
            </a:r>
            <a:r>
              <a:rPr lang="en-US" b="1" dirty="0"/>
              <a:t>if </a:t>
            </a:r>
            <a:r>
              <a:rPr lang="en-US" dirty="0"/>
              <a:t>(Right &gt; n) Right = n;</a:t>
            </a:r>
          </a:p>
          <a:p>
            <a:r>
              <a:rPr lang="en-US" dirty="0"/>
              <a:t>		Mid = Left + I -1;</a:t>
            </a:r>
          </a:p>
          <a:p>
            <a:r>
              <a:rPr lang="en-US" dirty="0"/>
              <a:t>		</a:t>
            </a:r>
            <a:r>
              <a:rPr lang="en-US" b="1" dirty="0"/>
              <a:t>if </a:t>
            </a:r>
            <a:r>
              <a:rPr lang="en-US" dirty="0"/>
              <a:t>(Mid &lt;= n)</a:t>
            </a:r>
          </a:p>
          <a:p>
            <a:r>
              <a:rPr lang="en-US" dirty="0"/>
              <a:t>			Merge(A, Left, Mid, Right);</a:t>
            </a:r>
          </a:p>
          <a:p>
            <a:r>
              <a:rPr lang="en-US" dirty="0"/>
              <a:t>		Left = Right +1;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702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2.</a:t>
            </a:r>
            <a:r>
              <a:rPr lang="ko-KR" altLang="en-US" dirty="0"/>
              <a:t> 힙정렬 </a:t>
            </a:r>
            <a:r>
              <a:rPr lang="en-US" altLang="ko-KR" dirty="0"/>
              <a:t>(50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5018158"/>
          </a:xfrm>
        </p:spPr>
        <p:txBody>
          <a:bodyPr>
            <a:normAutofit fontScale="92500" lnSpcReduction="20000"/>
          </a:bodyPr>
          <a:lstStyle/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dirty="0"/>
              <a:t>수업시간에 배운 힙정렬을 구현해보자</a:t>
            </a:r>
            <a:r>
              <a:rPr lang="en-US" altLang="ko-KR" dirty="0"/>
              <a:t>. A = [4, 1, 3, 2, 16, 9, 10, 14, 8, 7]</a:t>
            </a:r>
          </a:p>
          <a:p>
            <a:pPr lvl="1"/>
            <a:r>
              <a:rPr lang="ko-KR" altLang="en-US" dirty="0"/>
              <a:t>힙생성 </a:t>
            </a:r>
            <a:r>
              <a:rPr lang="en-US" altLang="ko-KR" dirty="0"/>
              <a:t>(25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입력 </a:t>
            </a:r>
            <a:r>
              <a:rPr lang="en-US" altLang="ko-KR" dirty="0"/>
              <a:t>A </a:t>
            </a:r>
            <a:r>
              <a:rPr lang="ko-KR" altLang="en-US" dirty="0"/>
              <a:t>에대해 힙생성 알고리즘</a:t>
            </a:r>
            <a:r>
              <a:rPr lang="en-US" altLang="ko-KR" dirty="0"/>
              <a:t>(</a:t>
            </a:r>
            <a:r>
              <a:rPr lang="ko-KR" altLang="en-US" dirty="0"/>
              <a:t>수업시간에 배운 알고리즘 </a:t>
            </a:r>
            <a:r>
              <a:rPr lang="en-US" altLang="ko-KR" dirty="0"/>
              <a:t>2</a:t>
            </a:r>
            <a:r>
              <a:rPr lang="ko-KR" altLang="en-US" dirty="0"/>
              <a:t>를 이용할 것</a:t>
            </a:r>
            <a:r>
              <a:rPr lang="en-US" altLang="ko-KR" dirty="0"/>
              <a:t>)</a:t>
            </a:r>
            <a:r>
              <a:rPr lang="ko-KR" altLang="en-US" dirty="0"/>
              <a:t>을 이용했을때 트리구조가 각 단계별로 어떻게 변화하는지 이진트리를 그려 보시오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종이에 학번 이름이 나타나게 작성해서 사진으로 첨부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이를 코드로 구현해보고 자신이 구현한 코드를 이용하여 생성된 힙을 일차원 배열로 출력하시오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생성된 힙을 이용하여 힙정렬 </a:t>
            </a:r>
            <a:r>
              <a:rPr lang="en-US" altLang="ko-KR" dirty="0"/>
              <a:t>(25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루트로 부터 하나씩 값을 바꾸어가며 단계별로 힙이 어떻게 변화하는지 이진트리를 </a:t>
            </a:r>
            <a:r>
              <a:rPr lang="ko-KR" altLang="en-US" dirty="0" err="1"/>
              <a:t>그려보시오</a:t>
            </a:r>
            <a:r>
              <a:rPr lang="en-US" altLang="ko-KR" dirty="0"/>
              <a:t>. (</a:t>
            </a:r>
            <a:r>
              <a:rPr lang="ko-KR" altLang="en-US" dirty="0"/>
              <a:t>종이에 학번 이름이 나타나게 작성해서 사진으로 첨부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이를 코드로 구현해보고 자신이 구현한 코드를 이용하여 정렬된 일차원 배열을 출력하시오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39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967</TotalTime>
  <Words>643</Words>
  <Application>Microsoft Office PowerPoint</Application>
  <PresentationFormat>화면 슬라이드 쇼(4:3)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News Gothic MT</vt:lpstr>
      <vt:lpstr>Wingdings 2</vt:lpstr>
      <vt:lpstr>Breeze</vt:lpstr>
      <vt:lpstr>정렬 알고리즘</vt:lpstr>
      <vt:lpstr>시작하기 전에</vt:lpstr>
      <vt:lpstr>문제 1. 합병 정렬 (50 점)</vt:lpstr>
      <vt:lpstr>문제 1. 합병 정렬 (50 점)</vt:lpstr>
      <vt:lpstr>문제 1. 합병 정렬 (50 점)</vt:lpstr>
      <vt:lpstr>문제 2. 힙정렬 (50점)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정렬 알고리즘</dc:title>
  <dc:creator>JONG WHA JOO</dc:creator>
  <cp:lastModifiedBy>김태건</cp:lastModifiedBy>
  <cp:revision>17</cp:revision>
  <dcterms:created xsi:type="dcterms:W3CDTF">2017-03-12T12:20:59Z</dcterms:created>
  <dcterms:modified xsi:type="dcterms:W3CDTF">2020-04-01T00:03:42Z</dcterms:modified>
</cp:coreProperties>
</file>