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91" r:id="rId5"/>
    <p:sldId id="290" r:id="rId6"/>
    <p:sldId id="29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8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4CF8F-18EB-7F42-B73F-4AAA5DAAA363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9353E-4F49-7642-9CE8-7C1C1C394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6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9943-0A50-BB40-A040-4BAB785C708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8A88-A71F-C94C-AEE4-1A658D328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9943-0A50-BB40-A040-4BAB785C708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8A88-A71F-C94C-AEE4-1A658D3286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9943-0A50-BB40-A040-4BAB785C708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8A88-A71F-C94C-AEE4-1A658D328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9943-0A50-BB40-A040-4BAB785C708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8A88-A71F-C94C-AEE4-1A658D328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9943-0A50-BB40-A040-4BAB785C708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8A88-A71F-C94C-AEE4-1A658D328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9943-0A50-BB40-A040-4BAB785C708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8A88-A71F-C94C-AEE4-1A658D3286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9943-0A50-BB40-A040-4BAB785C708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8A88-A71F-C94C-AEE4-1A658D328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9943-0A50-BB40-A040-4BAB785C708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8A88-A71F-C94C-AEE4-1A658D328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9943-0A50-BB40-A040-4BAB785C708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8A88-A71F-C94C-AEE4-1A658D328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9943-0A50-BB40-A040-4BAB785C708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8A88-A71F-C94C-AEE4-1A658D328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9943-0A50-BB40-A040-4BAB785C708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8A88-A71F-C94C-AEE4-1A658D328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9943-0A50-BB40-A040-4BAB785C708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8A88-A71F-C94C-AEE4-1A658D328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1D9943-0A50-BB40-A040-4BAB785C708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E86D8A88-A71F-C94C-AEE4-1A658D3286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정렬 알고리즘 종합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Practice 4</a:t>
            </a:r>
          </a:p>
        </p:txBody>
      </p:sp>
    </p:spTree>
    <p:extLst>
      <p:ext uri="{BB962C8B-B14F-4D97-AF65-F5344CB8AC3E}">
        <p14:creationId xmlns:p14="http://schemas.microsoft.com/office/powerpoint/2010/main" val="363682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504922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프로그램을 짤때 원하는 어떤 언어 </a:t>
            </a:r>
            <a:r>
              <a:rPr lang="en-US" altLang="ko-KR" dirty="0"/>
              <a:t>(C/C++, Java)</a:t>
            </a:r>
            <a:r>
              <a:rPr lang="ko-KR" altLang="en-US" dirty="0"/>
              <a:t>도 사용 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코드를 짤때 코드의 맨위에 자신의 학번 이름을 주석으로 적고 각 단계에 대하여 자세한 주석을 다시오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코드를 돌려서 결과물을 제출하라는 문제는 결과물을 제출할때 화면 캡쳐를 사용할 것</a:t>
            </a:r>
            <a:r>
              <a:rPr lang="en-US" altLang="ko-KR" dirty="0"/>
              <a:t>. </a:t>
            </a:r>
            <a:r>
              <a:rPr lang="ko-KR" altLang="en-US" dirty="0"/>
              <a:t>이는 자신의 코드를 돌렸을때 나온 결과임을 보이기 위함으로 사용하는 언어나 에디터 등등에 따라 다를 수 있으므로 방법은 알아서 제출할 것</a:t>
            </a:r>
            <a:r>
              <a:rPr lang="en-US" altLang="ko-KR" dirty="0"/>
              <a:t>.</a:t>
            </a:r>
            <a:r>
              <a:rPr lang="ko-KR" altLang="en-US" dirty="0"/>
              <a:t> 어떤 방식이든 자신의 코드를 돌려서 나온 결과라는 것만 보여주면</a:t>
            </a:r>
            <a:r>
              <a:rPr lang="en-US" altLang="ko-KR" dirty="0"/>
              <a:t> 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  <a:r>
              <a:rPr lang="ko-KR" altLang="en-US" dirty="0"/>
              <a:t> 예를들어</a:t>
            </a:r>
            <a:r>
              <a:rPr lang="en-US" altLang="ko-KR" dirty="0"/>
              <a:t>,</a:t>
            </a:r>
            <a:r>
              <a:rPr lang="ko-KR" altLang="en-US" dirty="0"/>
              <a:t> 자바 이클립스를 사용하면 이때 자신의 코드의 윗부분</a:t>
            </a:r>
            <a:r>
              <a:rPr lang="en-US" altLang="ko-KR" dirty="0"/>
              <a:t>(</a:t>
            </a:r>
            <a:r>
              <a:rPr lang="ko-KR" altLang="en-US" dirty="0"/>
              <a:t>학번 이름과 앞에 코드 </a:t>
            </a:r>
            <a:r>
              <a:rPr lang="en-US" altLang="ko-KR" dirty="0"/>
              <a:t>5</a:t>
            </a:r>
            <a:r>
              <a:rPr lang="ko-KR" altLang="en-US" dirty="0"/>
              <a:t>줄정도 포함</a:t>
            </a:r>
            <a:r>
              <a:rPr lang="en-US" altLang="ko-KR" dirty="0"/>
              <a:t>)</a:t>
            </a:r>
            <a:r>
              <a:rPr lang="ko-KR" altLang="en-US" dirty="0"/>
              <a:t>이 아래 실행 결과와 같이 캡쳐되도록 하시오</a:t>
            </a:r>
            <a:r>
              <a:rPr lang="en-US" altLang="ko-KR" dirty="0"/>
              <a:t>.</a:t>
            </a:r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46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(50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최소 최대값 동시 찾기 문제</a:t>
            </a:r>
            <a:endParaRPr lang="en-US" altLang="ko-KR" dirty="0"/>
          </a:p>
          <a:p>
            <a:r>
              <a:rPr lang="en-US" altLang="ko-KR" dirty="0"/>
              <a:t>1~100000</a:t>
            </a:r>
            <a:r>
              <a:rPr lang="ko-KR" altLang="en-US" dirty="0"/>
              <a:t>범위내에 있는</a:t>
            </a:r>
            <a:r>
              <a:rPr lang="en-US" altLang="ko-KR" dirty="0"/>
              <a:t>1000</a:t>
            </a:r>
            <a:r>
              <a:rPr lang="ko-KR" altLang="en-US" dirty="0"/>
              <a:t>개의 랜덤한 양의 정수를 생성한 후 </a:t>
            </a:r>
            <a:endParaRPr lang="en-US" altLang="ko-KR" dirty="0"/>
          </a:p>
          <a:p>
            <a:pPr lvl="1"/>
            <a:r>
              <a:rPr lang="ko-KR" altLang="en-US" dirty="0"/>
              <a:t>수업시간에 배운 최소값 찾기 </a:t>
            </a:r>
            <a:r>
              <a:rPr lang="en-US" altLang="ko-KR" dirty="0"/>
              <a:t>Minimum()</a:t>
            </a:r>
            <a:r>
              <a:rPr lang="ko-KR" altLang="en-US" dirty="0"/>
              <a:t> 함수와 이를 응용한 </a:t>
            </a:r>
            <a:r>
              <a:rPr lang="en-US" altLang="ko-KR" dirty="0"/>
              <a:t>Maximum()</a:t>
            </a:r>
            <a:r>
              <a:rPr lang="ko-KR" altLang="en-US" dirty="0"/>
              <a:t>함수를 이용하여 최소값과 최대값을 찾고 이를 출력하여라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수업시간에 배운 </a:t>
            </a:r>
            <a:r>
              <a:rPr lang="en-US" altLang="ko-KR" dirty="0" err="1"/>
              <a:t>FindMinMax</a:t>
            </a:r>
            <a:r>
              <a:rPr lang="en-US" altLang="ko-KR" dirty="0"/>
              <a:t>()</a:t>
            </a:r>
            <a:r>
              <a:rPr lang="ko-KR" altLang="en-US" dirty="0"/>
              <a:t> 함수를 이용하여 동시에 최소값과 최대값을 찾고 이를 출력하여라</a:t>
            </a:r>
            <a:r>
              <a:rPr lang="en-US" altLang="ko-KR" dirty="0"/>
              <a:t>.</a:t>
            </a:r>
          </a:p>
          <a:p>
            <a:pPr marL="349250" lvl="1" indent="0">
              <a:buNone/>
            </a:pPr>
            <a:r>
              <a:rPr lang="ko-KR" altLang="en-US" dirty="0"/>
              <a:t>주의</a:t>
            </a:r>
            <a:r>
              <a:rPr lang="en-US" altLang="ko-KR" dirty="0"/>
              <a:t>)</a:t>
            </a:r>
            <a:r>
              <a:rPr lang="ko-KR" altLang="en-US" dirty="0"/>
              <a:t> 각 언어에 있는 패키지나 기본 함수를 사용하면 안되고 직점 함수를 구현해서 사용해야 함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2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20076"/>
          </a:xfrm>
        </p:spPr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987827" y="2551052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67271" y="2551052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346714" y="2551052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>
            <a:stCxn id="4" idx="6"/>
          </p:cNvCxnSpPr>
          <p:nvPr/>
        </p:nvCxnSpPr>
        <p:spPr>
          <a:xfrm flipV="1">
            <a:off x="2499891" y="2805051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6"/>
            <a:endCxn id="6" idx="2"/>
          </p:cNvCxnSpPr>
          <p:nvPr/>
        </p:nvCxnSpPr>
        <p:spPr>
          <a:xfrm>
            <a:off x="3679335" y="2805052"/>
            <a:ext cx="6673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519530" y="2551051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698974" y="2551051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>
            <a:stCxn id="12" idx="6"/>
            <a:endCxn id="13" idx="2"/>
          </p:cNvCxnSpPr>
          <p:nvPr/>
        </p:nvCxnSpPr>
        <p:spPr>
          <a:xfrm>
            <a:off x="6031594" y="2805051"/>
            <a:ext cx="6673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858778" y="2813886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87827" y="3719452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167271" y="3719452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346714" y="3719452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/>
          <p:cNvCxnSpPr>
            <a:stCxn id="25" idx="6"/>
          </p:cNvCxnSpPr>
          <p:nvPr/>
        </p:nvCxnSpPr>
        <p:spPr>
          <a:xfrm flipV="1">
            <a:off x="2499891" y="3973451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6" idx="6"/>
            <a:endCxn id="27" idx="2"/>
          </p:cNvCxnSpPr>
          <p:nvPr/>
        </p:nvCxnSpPr>
        <p:spPr>
          <a:xfrm>
            <a:off x="3679335" y="3973452"/>
            <a:ext cx="6673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519530" y="3719451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698974" y="3719451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/>
          <p:cNvCxnSpPr>
            <a:stCxn id="30" idx="6"/>
            <a:endCxn id="31" idx="2"/>
          </p:cNvCxnSpPr>
          <p:nvPr/>
        </p:nvCxnSpPr>
        <p:spPr>
          <a:xfrm>
            <a:off x="6031594" y="3973451"/>
            <a:ext cx="6673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858778" y="3982286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987827" y="4887857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167271" y="4887857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346714" y="4887857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/>
          <p:cNvCxnSpPr>
            <a:stCxn id="34" idx="6"/>
          </p:cNvCxnSpPr>
          <p:nvPr/>
        </p:nvCxnSpPr>
        <p:spPr>
          <a:xfrm flipV="1">
            <a:off x="2499891" y="5141856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5" idx="6"/>
            <a:endCxn id="36" idx="2"/>
          </p:cNvCxnSpPr>
          <p:nvPr/>
        </p:nvCxnSpPr>
        <p:spPr>
          <a:xfrm>
            <a:off x="3679335" y="5141857"/>
            <a:ext cx="6673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519530" y="4887856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698974" y="4887856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>
            <a:stCxn id="39" idx="6"/>
            <a:endCxn id="40" idx="2"/>
          </p:cNvCxnSpPr>
          <p:nvPr/>
        </p:nvCxnSpPr>
        <p:spPr>
          <a:xfrm>
            <a:off x="6031594" y="5141856"/>
            <a:ext cx="6673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858778" y="5150691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87827" y="6056259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167271" y="6056259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4346714" y="6056259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2499891" y="6332344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79335" y="6332345"/>
            <a:ext cx="6673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519530" y="6056258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698974" y="6056258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031594" y="6332344"/>
            <a:ext cx="6673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858778" y="6341179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987827" y="1384863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3167271" y="1384863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346714" y="1384863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/>
          <p:cNvCxnSpPr>
            <a:stCxn id="52" idx="6"/>
          </p:cNvCxnSpPr>
          <p:nvPr/>
        </p:nvCxnSpPr>
        <p:spPr>
          <a:xfrm flipV="1">
            <a:off x="2499891" y="1638862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3" idx="6"/>
            <a:endCxn id="54" idx="2"/>
          </p:cNvCxnSpPr>
          <p:nvPr/>
        </p:nvCxnSpPr>
        <p:spPr>
          <a:xfrm>
            <a:off x="3679335" y="1638863"/>
            <a:ext cx="6673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19530" y="1384862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698974" y="1384862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/>
          <p:cNvCxnSpPr>
            <a:stCxn id="57" idx="6"/>
            <a:endCxn id="58" idx="2"/>
          </p:cNvCxnSpPr>
          <p:nvPr/>
        </p:nvCxnSpPr>
        <p:spPr>
          <a:xfrm>
            <a:off x="6031594" y="1638862"/>
            <a:ext cx="6673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858778" y="1647697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" idx="0"/>
            <a:endCxn id="52" idx="4"/>
          </p:cNvCxnSpPr>
          <p:nvPr/>
        </p:nvCxnSpPr>
        <p:spPr>
          <a:xfrm flipV="1">
            <a:off x="2243859" y="1892863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412259" y="1892863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602746" y="1892863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782190" y="1892862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961633" y="1892863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2243859" y="3061263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3412259" y="3061263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602746" y="3061263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5782190" y="3061262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961633" y="3061263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2243859" y="4238504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3412259" y="4238504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602746" y="4238504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82190" y="4238503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6961633" y="4238504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2243859" y="5391436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412259" y="5391436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4602746" y="5391436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782190" y="5391435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6961633" y="5391436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683563" y="126645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683563" y="241891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683563" y="360411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683563" y="478136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683563" y="594929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840920" y="126645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840920" y="241891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40920" y="360411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840920" y="478136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840920" y="594929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022572" y="126645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022572" y="241891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022572" y="360411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022572" y="478136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022572" y="594929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204224" y="126645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204224" y="241891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204224" y="360411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204224" y="478136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204224" y="594929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43859" y="202750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243859" y="320599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243859" y="441636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31791" y="557996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413281" y="203421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413281" y="321270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413281" y="442307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401213" y="558667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602746" y="202316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602746" y="320165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602746" y="441202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590678" y="557562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782190" y="203421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782190" y="321270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782190" y="442307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770122" y="558667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961633" y="202316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961633" y="320165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961633" y="441202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949565" y="557562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992668" y="1384862"/>
            <a:ext cx="73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290569" y="614767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7582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(50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Manhattan Tourist Problem</a:t>
            </a:r>
          </a:p>
          <a:p>
            <a:pPr lvl="1"/>
            <a:r>
              <a:rPr lang="ko-KR" altLang="en-US" dirty="0"/>
              <a:t>위 예제의 </a:t>
            </a:r>
            <a:r>
              <a:rPr lang="en-US" dirty="0"/>
              <a:t>Manhattan Tourist Problem</a:t>
            </a:r>
            <a:r>
              <a:rPr lang="ko-KR" altLang="en-US" dirty="0"/>
              <a:t>의 </a:t>
            </a:r>
            <a:r>
              <a:rPr lang="en-US" altLang="ko-KR" dirty="0"/>
              <a:t>greedy </a:t>
            </a:r>
            <a:r>
              <a:rPr lang="ko-KR" altLang="en-US" dirty="0"/>
              <a:t>알고리즘으로 경로를 그린 화면을 보고서에 </a:t>
            </a:r>
            <a:r>
              <a:rPr lang="ko-KR" altLang="en-US" dirty="0" err="1"/>
              <a:t>첨부하시오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(10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ko-KR" altLang="en-US" dirty="0"/>
              <a:t>위 예제를 이용한 </a:t>
            </a:r>
            <a:r>
              <a:rPr lang="en-US" dirty="0"/>
              <a:t>Manhattan Tourist Problem</a:t>
            </a:r>
            <a:r>
              <a:rPr lang="ko-KR" altLang="en-US" dirty="0"/>
              <a:t>을 </a:t>
            </a:r>
            <a:r>
              <a:rPr lang="en-US" altLang="ko-KR" dirty="0"/>
              <a:t>greedy </a:t>
            </a:r>
            <a:r>
              <a:rPr lang="ko-KR" altLang="en-US" dirty="0"/>
              <a:t>알고리즘으로 해결하는 프로그램을 작성하여 실행한 후 결과 화면을 첨부한다</a:t>
            </a:r>
            <a:r>
              <a:rPr lang="en-US" altLang="ko-KR" dirty="0"/>
              <a:t>.</a:t>
            </a:r>
          </a:p>
          <a:p>
            <a:pPr marL="349250" lvl="1" indent="0">
              <a:buNone/>
            </a:pPr>
            <a:endParaRPr lang="en-US" altLang="ko-KR" dirty="0"/>
          </a:p>
          <a:p>
            <a:pPr marL="349250" lvl="1" indent="0">
              <a:buNone/>
            </a:pPr>
            <a:r>
              <a:rPr lang="en-US" altLang="ko-KR" dirty="0"/>
              <a:t>C, C++ </a:t>
            </a:r>
            <a:r>
              <a:rPr lang="ko-KR" altLang="en-US" dirty="0"/>
              <a:t>은 </a:t>
            </a:r>
            <a:r>
              <a:rPr lang="en-US" altLang="ko-KR" dirty="0"/>
              <a:t>Struct, Java</a:t>
            </a:r>
            <a:r>
              <a:rPr lang="ko-KR" altLang="en-US" dirty="0"/>
              <a:t>는 </a:t>
            </a:r>
            <a:r>
              <a:rPr lang="en-US" altLang="ko-KR" dirty="0"/>
              <a:t>Class</a:t>
            </a:r>
            <a:r>
              <a:rPr lang="ko-KR" altLang="en-US" dirty="0"/>
              <a:t>를 이용해서 </a:t>
            </a:r>
            <a:r>
              <a:rPr lang="en-US" altLang="ko-KR" dirty="0"/>
              <a:t>Map</a:t>
            </a:r>
            <a:r>
              <a:rPr lang="ko-KR" altLang="en-US" dirty="0"/>
              <a:t>을 표현</a:t>
            </a:r>
            <a:endParaRPr lang="en-US" altLang="ko-KR" dirty="0"/>
          </a:p>
          <a:p>
            <a:pPr marL="349250" lvl="1" indent="0">
              <a:buNone/>
            </a:pPr>
            <a:r>
              <a:rPr lang="en-US" altLang="ko-KR" dirty="0"/>
              <a:t>Map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ko-KR" altLang="en-US" dirty="0"/>
              <a:t>개의 변수</a:t>
            </a:r>
            <a:r>
              <a:rPr lang="en-US" altLang="ko-KR" dirty="0"/>
              <a:t>(</a:t>
            </a:r>
            <a:r>
              <a:rPr lang="ko-KR" altLang="en-US" dirty="0"/>
              <a:t>오른쪽</a:t>
            </a:r>
            <a:r>
              <a:rPr lang="en-US" altLang="ko-KR" dirty="0"/>
              <a:t>, </a:t>
            </a:r>
            <a:r>
              <a:rPr lang="ko-KR" altLang="en-US" dirty="0"/>
              <a:t>아래</a:t>
            </a:r>
            <a:r>
              <a:rPr lang="en-US" altLang="ko-KR" dirty="0"/>
              <a:t>)</a:t>
            </a:r>
            <a:r>
              <a:rPr lang="ko-KR" altLang="en-US" dirty="0"/>
              <a:t>를 갖는다</a:t>
            </a:r>
            <a:r>
              <a:rPr lang="en-US" altLang="ko-KR" dirty="0"/>
              <a:t>.</a:t>
            </a:r>
          </a:p>
          <a:p>
            <a:pPr marL="349250" lvl="1" indent="0">
              <a:buNone/>
            </a:pPr>
            <a:endParaRPr lang="en-US" altLang="ko-KR" dirty="0"/>
          </a:p>
          <a:p>
            <a:pPr marL="349250" lvl="1" indent="0">
              <a:buNone/>
            </a:pPr>
            <a:r>
              <a:rPr lang="ko-KR" altLang="en-US" dirty="0"/>
              <a:t>내가 볼 수 있는 관광지의 수가 가장 많은 경로를 </a:t>
            </a:r>
            <a:r>
              <a:rPr lang="ko-KR" altLang="en-US" dirty="0" err="1"/>
              <a:t>찾으시오</a:t>
            </a:r>
            <a:r>
              <a:rPr lang="en-US" altLang="ko-KR" dirty="0"/>
              <a:t>.</a:t>
            </a:r>
          </a:p>
          <a:p>
            <a:pPr marL="349250" lvl="1" indent="0">
              <a:buNone/>
            </a:pPr>
            <a:endParaRPr lang="en-US" altLang="ko-KR" dirty="0"/>
          </a:p>
          <a:p>
            <a:pPr marL="349250" lvl="1" indent="0">
              <a:buNone/>
            </a:pPr>
            <a:endParaRPr lang="en-US" altLang="ko-KR" dirty="0"/>
          </a:p>
          <a:p>
            <a:pPr marL="349250" lvl="1" indent="0">
              <a:buNone/>
            </a:pP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9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20076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1987827" y="2551052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67271" y="2551052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346714" y="2551052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>
            <a:stCxn id="4" idx="6"/>
          </p:cNvCxnSpPr>
          <p:nvPr/>
        </p:nvCxnSpPr>
        <p:spPr>
          <a:xfrm flipV="1">
            <a:off x="2499891" y="2805051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6"/>
            <a:endCxn id="6" idx="2"/>
          </p:cNvCxnSpPr>
          <p:nvPr/>
        </p:nvCxnSpPr>
        <p:spPr>
          <a:xfrm>
            <a:off x="3679335" y="2805052"/>
            <a:ext cx="6673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87827" y="3719452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167271" y="3719452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346714" y="3719452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/>
          <p:cNvCxnSpPr>
            <a:stCxn id="25" idx="6"/>
          </p:cNvCxnSpPr>
          <p:nvPr/>
        </p:nvCxnSpPr>
        <p:spPr>
          <a:xfrm flipV="1">
            <a:off x="2499891" y="3973451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6" idx="6"/>
            <a:endCxn id="27" idx="2"/>
          </p:cNvCxnSpPr>
          <p:nvPr/>
        </p:nvCxnSpPr>
        <p:spPr>
          <a:xfrm>
            <a:off x="3679335" y="3973452"/>
            <a:ext cx="6673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987827" y="1384863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3167271" y="1384863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346714" y="1384863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/>
          <p:cNvCxnSpPr>
            <a:stCxn id="52" idx="6"/>
          </p:cNvCxnSpPr>
          <p:nvPr/>
        </p:nvCxnSpPr>
        <p:spPr>
          <a:xfrm flipV="1">
            <a:off x="2499891" y="1638862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3" idx="6"/>
            <a:endCxn id="54" idx="2"/>
          </p:cNvCxnSpPr>
          <p:nvPr/>
        </p:nvCxnSpPr>
        <p:spPr>
          <a:xfrm>
            <a:off x="3679335" y="1638863"/>
            <a:ext cx="6673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" idx="0"/>
            <a:endCxn id="52" idx="4"/>
          </p:cNvCxnSpPr>
          <p:nvPr/>
        </p:nvCxnSpPr>
        <p:spPr>
          <a:xfrm flipV="1">
            <a:off x="2243859" y="1892863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412259" y="1892863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602746" y="1892863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2243859" y="3061263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3412259" y="3061263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602746" y="3061263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92668" y="1384862"/>
            <a:ext cx="73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6D2D9A0-582F-4D02-A170-9B86DCAF4CA5}"/>
              </a:ext>
            </a:extLst>
          </p:cNvPr>
          <p:cNvSpPr txBox="1"/>
          <p:nvPr/>
        </p:nvSpPr>
        <p:spPr>
          <a:xfrm>
            <a:off x="5014646" y="3788785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E1A56126-E425-4A12-AC2E-717B562E4ECF}"/>
              </a:ext>
            </a:extLst>
          </p:cNvPr>
          <p:cNvCxnSpPr/>
          <p:nvPr/>
        </p:nvCxnSpPr>
        <p:spPr>
          <a:xfrm>
            <a:off x="2243859" y="1638863"/>
            <a:ext cx="2358887" cy="2334589"/>
          </a:xfrm>
          <a:prstGeom prst="bentConnector3">
            <a:avLst>
              <a:gd name="adj1" fmla="val 38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1ADCFA-F1EC-44E3-BD4D-C2CD2EE73DBA}"/>
              </a:ext>
            </a:extLst>
          </p:cNvPr>
          <p:cNvSpPr txBox="1"/>
          <p:nvPr/>
        </p:nvSpPr>
        <p:spPr>
          <a:xfrm>
            <a:off x="1164602" y="5021878"/>
            <a:ext cx="6364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이동경로 출력 </a:t>
            </a:r>
            <a:r>
              <a:rPr lang="en-US" altLang="ko-KR" b="1" dirty="0"/>
              <a:t>ex)</a:t>
            </a:r>
          </a:p>
          <a:p>
            <a:r>
              <a:rPr lang="en-US" altLang="ko-KR" b="1" dirty="0"/>
              <a:t>Map[0][0], Map[0][1], Map[0][2], Map[1][2], Map[2][2]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17685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749</TotalTime>
  <Words>343</Words>
  <Application>Microsoft Office PowerPoint</Application>
  <PresentationFormat>화면 슬라이드 쇼(4:3)</PresentationFormat>
  <Paragraphs>73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Calibri</vt:lpstr>
      <vt:lpstr>News Gothic MT</vt:lpstr>
      <vt:lpstr>Wingdings 2</vt:lpstr>
      <vt:lpstr>Breeze</vt:lpstr>
      <vt:lpstr>정렬 알고리즘 종합</vt:lpstr>
      <vt:lpstr>시작하기 전에</vt:lpstr>
      <vt:lpstr>문제 1 (50점)</vt:lpstr>
      <vt:lpstr>Greedy Algorithm</vt:lpstr>
      <vt:lpstr>문제 2 (50점)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정렬 알고리즘 3</dc:title>
  <dc:creator>JONG WHA JOO</dc:creator>
  <cp:lastModifiedBy>김태건</cp:lastModifiedBy>
  <cp:revision>32</cp:revision>
  <dcterms:created xsi:type="dcterms:W3CDTF">2017-03-26T07:17:27Z</dcterms:created>
  <dcterms:modified xsi:type="dcterms:W3CDTF">2020-04-08T00:52:00Z</dcterms:modified>
</cp:coreProperties>
</file>