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91" r:id="rId4"/>
    <p:sldId id="293" r:id="rId5"/>
    <p:sldId id="292" r:id="rId6"/>
    <p:sldId id="29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1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CF8F-18EB-7F42-B73F-4AAA5DAAA36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9353E-4F49-7642-9CE8-7C1C1C39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1D9943-0A50-BB40-A040-4BAB785C7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86D8A88-A71F-C94C-AEE4-1A658D3286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 알고리즘 종합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Practice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2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4922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프로그램을 짤때 원하는 어떤 언어 </a:t>
            </a:r>
            <a:r>
              <a:rPr lang="en-US" altLang="ko-KR" dirty="0"/>
              <a:t>(C/C++, Java)</a:t>
            </a:r>
            <a:r>
              <a:rPr lang="ko-KR" altLang="en-US" dirty="0"/>
              <a:t>도 사용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짤때 코드의 맨위에 자신의 학번 이름을 주석으로 적고 각 단계에 대하여 자세한 주석을 다시오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돌려서 결과물을 제출하라는 문제는 결과물을 제출할때 화면 캡쳐를 사용할 것</a:t>
            </a:r>
            <a:r>
              <a:rPr lang="en-US" altLang="ko-KR" dirty="0"/>
              <a:t>. </a:t>
            </a:r>
            <a:r>
              <a:rPr lang="ko-KR" altLang="en-US" dirty="0"/>
              <a:t>이는 자신의 코드를 돌렸을때 나온 결과임을 보이기 위함으로 사용하는 언어나 에디터 등등에 따라 다를 수 있으므로 방법은 알아서 제출할 것</a:t>
            </a:r>
            <a:r>
              <a:rPr lang="en-US" altLang="ko-KR" dirty="0"/>
              <a:t>.</a:t>
            </a:r>
            <a:r>
              <a:rPr lang="ko-KR" altLang="en-US" dirty="0"/>
              <a:t> 어떤 방식이든 자신의 코드를 돌려서 나온 결과라는 것만 보여주면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  <a:r>
              <a:rPr lang="ko-KR" altLang="en-US" dirty="0"/>
              <a:t> 예를들어</a:t>
            </a:r>
            <a:r>
              <a:rPr lang="en-US" altLang="ko-KR" dirty="0"/>
              <a:t>,</a:t>
            </a:r>
            <a:r>
              <a:rPr lang="ko-KR" altLang="en-US" dirty="0"/>
              <a:t> 자바 이클립스를 사용하면 이때 자신의 코드의 윗부분</a:t>
            </a:r>
            <a:r>
              <a:rPr lang="en-US" altLang="ko-KR" dirty="0"/>
              <a:t>(</a:t>
            </a:r>
            <a:r>
              <a:rPr lang="ko-KR" altLang="en-US" dirty="0"/>
              <a:t>학번 이름과 앞에 코드 </a:t>
            </a:r>
            <a:r>
              <a:rPr lang="en-US" altLang="ko-KR" dirty="0"/>
              <a:t>5</a:t>
            </a:r>
            <a:r>
              <a:rPr lang="ko-KR" altLang="en-US" dirty="0"/>
              <a:t>줄정도 포함</a:t>
            </a:r>
            <a:r>
              <a:rPr lang="en-US" altLang="ko-KR" dirty="0"/>
              <a:t>)</a:t>
            </a:r>
            <a:r>
              <a:rPr lang="ko-KR" altLang="en-US" dirty="0"/>
              <a:t>이 아래 실행 결과와 같이 캡쳐되도록 하시오</a:t>
            </a:r>
            <a:r>
              <a:rPr lang="en-US" altLang="ko-KR" dirty="0"/>
              <a:t>.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4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20076"/>
          </a:xfrm>
        </p:spPr>
        <p:txBody>
          <a:bodyPr/>
          <a:lstStyle/>
          <a:p>
            <a:r>
              <a:rPr lang="en-US" altLang="ko-KR" dirty="0"/>
              <a:t>Dynamic</a:t>
            </a:r>
            <a:r>
              <a:rPr lang="en-US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87827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67271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46714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4" idx="6"/>
          </p:cNvCxnSpPr>
          <p:nvPr/>
        </p:nvCxnSpPr>
        <p:spPr>
          <a:xfrm flipV="1">
            <a:off x="2499891" y="2805051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3679335" y="2805052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519530" y="255105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98974" y="255105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12" idx="6"/>
            <a:endCxn id="13" idx="2"/>
          </p:cNvCxnSpPr>
          <p:nvPr/>
        </p:nvCxnSpPr>
        <p:spPr>
          <a:xfrm>
            <a:off x="6031594" y="2805051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858778" y="2813886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87827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7271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346714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>
            <a:stCxn id="25" idx="6"/>
          </p:cNvCxnSpPr>
          <p:nvPr/>
        </p:nvCxnSpPr>
        <p:spPr>
          <a:xfrm flipV="1">
            <a:off x="2499891" y="3973451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6"/>
            <a:endCxn id="27" idx="2"/>
          </p:cNvCxnSpPr>
          <p:nvPr/>
        </p:nvCxnSpPr>
        <p:spPr>
          <a:xfrm>
            <a:off x="3679335" y="3973452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19530" y="371945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98974" y="371945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>
            <a:stCxn id="30" idx="6"/>
            <a:endCxn id="31" idx="2"/>
          </p:cNvCxnSpPr>
          <p:nvPr/>
        </p:nvCxnSpPr>
        <p:spPr>
          <a:xfrm>
            <a:off x="6031594" y="3973451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58778" y="3982286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987827" y="4887857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167271" y="4887857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346714" y="4887857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stCxn id="34" idx="6"/>
          </p:cNvCxnSpPr>
          <p:nvPr/>
        </p:nvCxnSpPr>
        <p:spPr>
          <a:xfrm flipV="1">
            <a:off x="2499891" y="5141856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6"/>
            <a:endCxn id="36" idx="2"/>
          </p:cNvCxnSpPr>
          <p:nvPr/>
        </p:nvCxnSpPr>
        <p:spPr>
          <a:xfrm>
            <a:off x="3679335" y="5141857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519530" y="4887856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698974" y="4887856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>
            <a:stCxn id="39" idx="6"/>
            <a:endCxn id="40" idx="2"/>
          </p:cNvCxnSpPr>
          <p:nvPr/>
        </p:nvCxnSpPr>
        <p:spPr>
          <a:xfrm>
            <a:off x="6031594" y="5141856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858778" y="5150691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87827" y="60562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67271" y="60562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346714" y="60562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499891" y="6332344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79335" y="6332345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519530" y="6056258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698974" y="6056258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031594" y="6332344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858778" y="6341179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987827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3167271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346714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2" idx="6"/>
          </p:cNvCxnSpPr>
          <p:nvPr/>
        </p:nvCxnSpPr>
        <p:spPr>
          <a:xfrm flipV="1">
            <a:off x="2499891" y="1638862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6"/>
            <a:endCxn id="54" idx="2"/>
          </p:cNvCxnSpPr>
          <p:nvPr/>
        </p:nvCxnSpPr>
        <p:spPr>
          <a:xfrm>
            <a:off x="3679335" y="1638863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19530" y="138486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98974" y="138486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>
            <a:stCxn id="57" idx="6"/>
            <a:endCxn id="58" idx="2"/>
          </p:cNvCxnSpPr>
          <p:nvPr/>
        </p:nvCxnSpPr>
        <p:spPr>
          <a:xfrm>
            <a:off x="6031594" y="1638862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58778" y="1647697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" idx="0"/>
            <a:endCxn id="52" idx="4"/>
          </p:cNvCxnSpPr>
          <p:nvPr/>
        </p:nvCxnSpPr>
        <p:spPr>
          <a:xfrm flipV="1">
            <a:off x="2243859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412259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602746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82190" y="1892862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961633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243859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412259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602746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782190" y="3061262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961633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243859" y="4238504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412259" y="4238504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602746" y="4238504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82190" y="423850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961633" y="4238504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243859" y="5391436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412259" y="5391436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602746" y="5391436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782190" y="5391435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961633" y="5391436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83563" y="126645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683563" y="24189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683563" y="36041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683563" y="47813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83563" y="59492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40920" y="126645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40920" y="24189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40920" y="36041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40920" y="47813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40920" y="59492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22572" y="126645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22572" y="24189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22572" y="36041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022572" y="47813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022572" y="59492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4224" y="126645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204224" y="24189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04224" y="36041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204224" y="47813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04224" y="59492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43859" y="202750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243859" y="32059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243859" y="441636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31791" y="5579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13281" y="203421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413281" y="321270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413281" y="442307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401213" y="558667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2746" y="202316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602746" y="320165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2746" y="441202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90678" y="55756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82190" y="203421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82190" y="321270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782190" y="442307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70122" y="558667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61633" y="202316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61633" y="320165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961633" y="441202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949565" y="55756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92668" y="1384862"/>
            <a:ext cx="7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90569" y="61476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7582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Manhattan Tourist Problem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Manhattan Tourist Problem</a:t>
            </a:r>
            <a:r>
              <a:rPr lang="ko-KR" altLang="en-US" dirty="0"/>
              <a:t>의 </a:t>
            </a:r>
            <a:r>
              <a:rPr lang="en-US" altLang="ko-KR" dirty="0"/>
              <a:t>Dynamic Programming </a:t>
            </a:r>
            <a:r>
              <a:rPr lang="ko-KR" altLang="en-US" dirty="0"/>
              <a:t>경우 경로를 </a:t>
            </a:r>
            <a:r>
              <a:rPr lang="ko-KR" altLang="en-US" dirty="0" err="1"/>
              <a:t>구하시오</a:t>
            </a:r>
            <a:r>
              <a:rPr lang="en-US" altLang="ko-KR"/>
              <a:t>. 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r>
              <a:rPr lang="en-US" dirty="0"/>
              <a:t>Dynamic Programming</a:t>
            </a:r>
            <a:r>
              <a:rPr lang="ko-KR" altLang="en-US" dirty="0"/>
              <a:t>을 통해서 각 위치의 값들이 가질 수 있는 가장 큰 값을 구하는 프로그램을 작성 후 결과를 </a:t>
            </a:r>
            <a:r>
              <a:rPr lang="ko-KR" altLang="en-US" dirty="0" err="1"/>
              <a:t>첨부하시오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2007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ADCFA-F1EC-44E3-BD4D-C2CD2EE73DBA}"/>
              </a:ext>
            </a:extLst>
          </p:cNvPr>
          <p:cNvSpPr txBox="1"/>
          <p:nvPr/>
        </p:nvSpPr>
        <p:spPr>
          <a:xfrm>
            <a:off x="1164602" y="4652546"/>
            <a:ext cx="6364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출력 </a:t>
            </a:r>
            <a:r>
              <a:rPr lang="en-US" altLang="ko-KR" b="1" dirty="0"/>
              <a:t>ex1)</a:t>
            </a:r>
          </a:p>
          <a:p>
            <a:r>
              <a:rPr lang="en-US" altLang="ko-KR" b="1" dirty="0"/>
              <a:t>Map[0][0] = 0, Map[0][1] = 1, Map[0][2] = 5 . . .</a:t>
            </a:r>
          </a:p>
          <a:p>
            <a:r>
              <a:rPr lang="ko-KR" altLang="en-US" b="1" dirty="0"/>
              <a:t>출력 </a:t>
            </a:r>
            <a:r>
              <a:rPr lang="en-US" altLang="ko-KR" b="1" dirty="0"/>
              <a:t>ex2)</a:t>
            </a:r>
          </a:p>
          <a:p>
            <a:r>
              <a:rPr lang="en-US" altLang="ko-KR" b="1" dirty="0"/>
              <a:t>0   3   5</a:t>
            </a:r>
          </a:p>
          <a:p>
            <a:pPr marL="342900" indent="-342900">
              <a:buAutoNum type="arabicPlain"/>
            </a:pPr>
            <a:r>
              <a:rPr lang="en-US" altLang="ko-KR" b="1" dirty="0"/>
              <a:t>4   7</a:t>
            </a:r>
          </a:p>
          <a:p>
            <a:r>
              <a:rPr lang="en-US" altLang="ko-KR" b="1" dirty="0"/>
              <a:t>5   10 17</a:t>
            </a:r>
            <a:endParaRPr lang="ko-KR" altLang="en-US" b="1" dirty="0"/>
          </a:p>
        </p:txBody>
      </p:sp>
      <p:sp>
        <p:nvSpPr>
          <p:cNvPr id="84" name="Oval 3">
            <a:extLst>
              <a:ext uri="{FF2B5EF4-FFF2-40B4-BE49-F238E27FC236}">
                <a16:creationId xmlns:a16="http://schemas.microsoft.com/office/drawing/2014/main" id="{45EF207D-1B0E-464A-ADAE-D3EE2568F93E}"/>
              </a:ext>
            </a:extLst>
          </p:cNvPr>
          <p:cNvSpPr/>
          <p:nvPr/>
        </p:nvSpPr>
        <p:spPr>
          <a:xfrm>
            <a:off x="1987827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086F7CF4-C6D3-4887-8CF9-1230B68C08CD}"/>
              </a:ext>
            </a:extLst>
          </p:cNvPr>
          <p:cNvSpPr/>
          <p:nvPr/>
        </p:nvSpPr>
        <p:spPr>
          <a:xfrm>
            <a:off x="3167271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5">
            <a:extLst>
              <a:ext uri="{FF2B5EF4-FFF2-40B4-BE49-F238E27FC236}">
                <a16:creationId xmlns:a16="http://schemas.microsoft.com/office/drawing/2014/main" id="{72DA31D5-4229-4C4B-B8C0-ABE2751138E4}"/>
              </a:ext>
            </a:extLst>
          </p:cNvPr>
          <p:cNvSpPr/>
          <p:nvPr/>
        </p:nvSpPr>
        <p:spPr>
          <a:xfrm>
            <a:off x="4346714" y="25510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7">
            <a:extLst>
              <a:ext uri="{FF2B5EF4-FFF2-40B4-BE49-F238E27FC236}">
                <a16:creationId xmlns:a16="http://schemas.microsoft.com/office/drawing/2014/main" id="{CCA2074F-0EAA-4412-BCBB-82D48E2D961D}"/>
              </a:ext>
            </a:extLst>
          </p:cNvPr>
          <p:cNvCxnSpPr>
            <a:stCxn id="84" idx="6"/>
          </p:cNvCxnSpPr>
          <p:nvPr/>
        </p:nvCxnSpPr>
        <p:spPr>
          <a:xfrm flipV="1">
            <a:off x="2499891" y="2805051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">
            <a:extLst>
              <a:ext uri="{FF2B5EF4-FFF2-40B4-BE49-F238E27FC236}">
                <a16:creationId xmlns:a16="http://schemas.microsoft.com/office/drawing/2014/main" id="{808040DD-71A3-411D-8659-D149B7BB2B8F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3679335" y="2805052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24">
            <a:extLst>
              <a:ext uri="{FF2B5EF4-FFF2-40B4-BE49-F238E27FC236}">
                <a16:creationId xmlns:a16="http://schemas.microsoft.com/office/drawing/2014/main" id="{065663BC-0748-4E0A-AE51-F2A5B2064361}"/>
              </a:ext>
            </a:extLst>
          </p:cNvPr>
          <p:cNvSpPr/>
          <p:nvPr/>
        </p:nvSpPr>
        <p:spPr>
          <a:xfrm>
            <a:off x="1987827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25">
            <a:extLst>
              <a:ext uri="{FF2B5EF4-FFF2-40B4-BE49-F238E27FC236}">
                <a16:creationId xmlns:a16="http://schemas.microsoft.com/office/drawing/2014/main" id="{C6D4F92D-55CF-4F34-A8E0-2240307A1406}"/>
              </a:ext>
            </a:extLst>
          </p:cNvPr>
          <p:cNvSpPr/>
          <p:nvPr/>
        </p:nvSpPr>
        <p:spPr>
          <a:xfrm>
            <a:off x="3167271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26">
            <a:extLst>
              <a:ext uri="{FF2B5EF4-FFF2-40B4-BE49-F238E27FC236}">
                <a16:creationId xmlns:a16="http://schemas.microsoft.com/office/drawing/2014/main" id="{E766A070-B3A3-4377-A17F-34286DCB60D1}"/>
              </a:ext>
            </a:extLst>
          </p:cNvPr>
          <p:cNvSpPr/>
          <p:nvPr/>
        </p:nvSpPr>
        <p:spPr>
          <a:xfrm>
            <a:off x="4346714" y="3719452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27">
            <a:extLst>
              <a:ext uri="{FF2B5EF4-FFF2-40B4-BE49-F238E27FC236}">
                <a16:creationId xmlns:a16="http://schemas.microsoft.com/office/drawing/2014/main" id="{DB9D6920-0716-4AD5-9AC1-1AAB0ABD0CEE}"/>
              </a:ext>
            </a:extLst>
          </p:cNvPr>
          <p:cNvCxnSpPr>
            <a:stCxn id="90" idx="6"/>
          </p:cNvCxnSpPr>
          <p:nvPr/>
        </p:nvCxnSpPr>
        <p:spPr>
          <a:xfrm flipV="1">
            <a:off x="2499891" y="3973451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8">
            <a:extLst>
              <a:ext uri="{FF2B5EF4-FFF2-40B4-BE49-F238E27FC236}">
                <a16:creationId xmlns:a16="http://schemas.microsoft.com/office/drawing/2014/main" id="{6661467D-4DF4-4408-8D55-67DDD8C3497E}"/>
              </a:ext>
            </a:extLst>
          </p:cNvPr>
          <p:cNvCxnSpPr>
            <a:stCxn id="91" idx="6"/>
            <a:endCxn id="92" idx="2"/>
          </p:cNvCxnSpPr>
          <p:nvPr/>
        </p:nvCxnSpPr>
        <p:spPr>
          <a:xfrm>
            <a:off x="3679335" y="3973452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51">
            <a:extLst>
              <a:ext uri="{FF2B5EF4-FFF2-40B4-BE49-F238E27FC236}">
                <a16:creationId xmlns:a16="http://schemas.microsoft.com/office/drawing/2014/main" id="{FC7BE50D-BF56-4735-864B-097B04934DE0}"/>
              </a:ext>
            </a:extLst>
          </p:cNvPr>
          <p:cNvSpPr/>
          <p:nvPr/>
        </p:nvSpPr>
        <p:spPr>
          <a:xfrm>
            <a:off x="1987827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52">
            <a:extLst>
              <a:ext uri="{FF2B5EF4-FFF2-40B4-BE49-F238E27FC236}">
                <a16:creationId xmlns:a16="http://schemas.microsoft.com/office/drawing/2014/main" id="{E315C7E5-9BF4-4B12-BA07-435A4E848B89}"/>
              </a:ext>
            </a:extLst>
          </p:cNvPr>
          <p:cNvSpPr/>
          <p:nvPr/>
        </p:nvSpPr>
        <p:spPr>
          <a:xfrm>
            <a:off x="3167271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53">
            <a:extLst>
              <a:ext uri="{FF2B5EF4-FFF2-40B4-BE49-F238E27FC236}">
                <a16:creationId xmlns:a16="http://schemas.microsoft.com/office/drawing/2014/main" id="{B47E982C-6240-4579-80A3-386FBDFF161D}"/>
              </a:ext>
            </a:extLst>
          </p:cNvPr>
          <p:cNvSpPr/>
          <p:nvPr/>
        </p:nvSpPr>
        <p:spPr>
          <a:xfrm>
            <a:off x="4346714" y="1384863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54">
            <a:extLst>
              <a:ext uri="{FF2B5EF4-FFF2-40B4-BE49-F238E27FC236}">
                <a16:creationId xmlns:a16="http://schemas.microsoft.com/office/drawing/2014/main" id="{D2AD5FDE-BF88-4907-8B1C-21480AB5D01A}"/>
              </a:ext>
            </a:extLst>
          </p:cNvPr>
          <p:cNvCxnSpPr>
            <a:stCxn id="96" idx="6"/>
          </p:cNvCxnSpPr>
          <p:nvPr/>
        </p:nvCxnSpPr>
        <p:spPr>
          <a:xfrm flipV="1">
            <a:off x="2499891" y="1638862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55">
            <a:extLst>
              <a:ext uri="{FF2B5EF4-FFF2-40B4-BE49-F238E27FC236}">
                <a16:creationId xmlns:a16="http://schemas.microsoft.com/office/drawing/2014/main" id="{87BA43C9-B5A4-42EA-A1D1-22A94EB8FA94}"/>
              </a:ext>
            </a:extLst>
          </p:cNvPr>
          <p:cNvCxnSpPr>
            <a:stCxn id="97" idx="6"/>
            <a:endCxn id="98" idx="2"/>
          </p:cNvCxnSpPr>
          <p:nvPr/>
        </p:nvCxnSpPr>
        <p:spPr>
          <a:xfrm>
            <a:off x="3679335" y="1638863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60">
            <a:extLst>
              <a:ext uri="{FF2B5EF4-FFF2-40B4-BE49-F238E27FC236}">
                <a16:creationId xmlns:a16="http://schemas.microsoft.com/office/drawing/2014/main" id="{D8A75CB4-7906-41A6-A1F1-006217D51D55}"/>
              </a:ext>
            </a:extLst>
          </p:cNvPr>
          <p:cNvCxnSpPr>
            <a:stCxn id="84" idx="0"/>
            <a:endCxn id="96" idx="4"/>
          </p:cNvCxnSpPr>
          <p:nvPr/>
        </p:nvCxnSpPr>
        <p:spPr>
          <a:xfrm flipV="1">
            <a:off x="2243859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64">
            <a:extLst>
              <a:ext uri="{FF2B5EF4-FFF2-40B4-BE49-F238E27FC236}">
                <a16:creationId xmlns:a16="http://schemas.microsoft.com/office/drawing/2014/main" id="{79F7D1DA-0C84-4F6C-9685-5AF7DFF3B306}"/>
              </a:ext>
            </a:extLst>
          </p:cNvPr>
          <p:cNvCxnSpPr/>
          <p:nvPr/>
        </p:nvCxnSpPr>
        <p:spPr>
          <a:xfrm flipV="1">
            <a:off x="3412259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65">
            <a:extLst>
              <a:ext uri="{FF2B5EF4-FFF2-40B4-BE49-F238E27FC236}">
                <a16:creationId xmlns:a16="http://schemas.microsoft.com/office/drawing/2014/main" id="{0C1E16C9-5DAC-46EC-808F-82238E6B3612}"/>
              </a:ext>
            </a:extLst>
          </p:cNvPr>
          <p:cNvCxnSpPr/>
          <p:nvPr/>
        </p:nvCxnSpPr>
        <p:spPr>
          <a:xfrm flipV="1">
            <a:off x="4602746" y="18928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69">
            <a:extLst>
              <a:ext uri="{FF2B5EF4-FFF2-40B4-BE49-F238E27FC236}">
                <a16:creationId xmlns:a16="http://schemas.microsoft.com/office/drawing/2014/main" id="{27EE09A3-FDA4-401C-918B-EF4A442E1323}"/>
              </a:ext>
            </a:extLst>
          </p:cNvPr>
          <p:cNvCxnSpPr/>
          <p:nvPr/>
        </p:nvCxnSpPr>
        <p:spPr>
          <a:xfrm flipV="1">
            <a:off x="2243859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70">
            <a:extLst>
              <a:ext uri="{FF2B5EF4-FFF2-40B4-BE49-F238E27FC236}">
                <a16:creationId xmlns:a16="http://schemas.microsoft.com/office/drawing/2014/main" id="{B8C84173-C364-429D-8834-FA20F66214E6}"/>
              </a:ext>
            </a:extLst>
          </p:cNvPr>
          <p:cNvCxnSpPr/>
          <p:nvPr/>
        </p:nvCxnSpPr>
        <p:spPr>
          <a:xfrm flipV="1">
            <a:off x="3412259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71">
            <a:extLst>
              <a:ext uri="{FF2B5EF4-FFF2-40B4-BE49-F238E27FC236}">
                <a16:creationId xmlns:a16="http://schemas.microsoft.com/office/drawing/2014/main" id="{56614056-5FF9-4FFB-82B1-0369B4ABCED7}"/>
              </a:ext>
            </a:extLst>
          </p:cNvPr>
          <p:cNvCxnSpPr/>
          <p:nvPr/>
        </p:nvCxnSpPr>
        <p:spPr>
          <a:xfrm flipV="1">
            <a:off x="4602746" y="3061263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61D1B81-32E0-48AC-857C-5969189E1C04}"/>
              </a:ext>
            </a:extLst>
          </p:cNvPr>
          <p:cNvSpPr txBox="1"/>
          <p:nvPr/>
        </p:nvSpPr>
        <p:spPr>
          <a:xfrm>
            <a:off x="2683563" y="126645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F573F3-851B-4945-BB21-73C39A7C702F}"/>
              </a:ext>
            </a:extLst>
          </p:cNvPr>
          <p:cNvSpPr txBox="1"/>
          <p:nvPr/>
        </p:nvSpPr>
        <p:spPr>
          <a:xfrm>
            <a:off x="2683563" y="24189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E8AF85C-4A58-463D-AB71-3F2FFFFE5864}"/>
              </a:ext>
            </a:extLst>
          </p:cNvPr>
          <p:cNvSpPr txBox="1"/>
          <p:nvPr/>
        </p:nvSpPr>
        <p:spPr>
          <a:xfrm>
            <a:off x="2683563" y="36041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8C5624-5BD8-4A56-BA05-F7305DD9EFF5}"/>
              </a:ext>
            </a:extLst>
          </p:cNvPr>
          <p:cNvSpPr txBox="1"/>
          <p:nvPr/>
        </p:nvSpPr>
        <p:spPr>
          <a:xfrm>
            <a:off x="3840920" y="126645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0A09A98-03BE-4239-BBB4-AA5ACB750D19}"/>
              </a:ext>
            </a:extLst>
          </p:cNvPr>
          <p:cNvSpPr txBox="1"/>
          <p:nvPr/>
        </p:nvSpPr>
        <p:spPr>
          <a:xfrm>
            <a:off x="3840920" y="24189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02A177A-08D8-474A-8713-F11EEC959140}"/>
              </a:ext>
            </a:extLst>
          </p:cNvPr>
          <p:cNvSpPr txBox="1"/>
          <p:nvPr/>
        </p:nvSpPr>
        <p:spPr>
          <a:xfrm>
            <a:off x="3840920" y="36041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B27FC0-B989-4997-8939-A0F2497C0B86}"/>
              </a:ext>
            </a:extLst>
          </p:cNvPr>
          <p:cNvSpPr txBox="1"/>
          <p:nvPr/>
        </p:nvSpPr>
        <p:spPr>
          <a:xfrm>
            <a:off x="2243859" y="202750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78E3A5-AA07-497B-BBB7-AFAF78CF88D7}"/>
              </a:ext>
            </a:extLst>
          </p:cNvPr>
          <p:cNvSpPr txBox="1"/>
          <p:nvPr/>
        </p:nvSpPr>
        <p:spPr>
          <a:xfrm>
            <a:off x="2243859" y="32059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00BA636-C823-44BE-97D8-F2E5AEED9748}"/>
              </a:ext>
            </a:extLst>
          </p:cNvPr>
          <p:cNvSpPr txBox="1"/>
          <p:nvPr/>
        </p:nvSpPr>
        <p:spPr>
          <a:xfrm>
            <a:off x="3413281" y="203421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1B7F058-E2E8-4435-A7A5-AA37DB78AF31}"/>
              </a:ext>
            </a:extLst>
          </p:cNvPr>
          <p:cNvSpPr txBox="1"/>
          <p:nvPr/>
        </p:nvSpPr>
        <p:spPr>
          <a:xfrm>
            <a:off x="3413281" y="321270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D83B4DB-DF30-40D0-A279-1ABB5F1601D4}"/>
              </a:ext>
            </a:extLst>
          </p:cNvPr>
          <p:cNvSpPr txBox="1"/>
          <p:nvPr/>
        </p:nvSpPr>
        <p:spPr>
          <a:xfrm>
            <a:off x="4602746" y="202316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EB7DCA5-FB1E-487A-99AB-F5A759023F0C}"/>
              </a:ext>
            </a:extLst>
          </p:cNvPr>
          <p:cNvSpPr txBox="1"/>
          <p:nvPr/>
        </p:nvSpPr>
        <p:spPr>
          <a:xfrm>
            <a:off x="4602746" y="320165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4812F7-19A8-4804-8650-96E08A63403F}"/>
              </a:ext>
            </a:extLst>
          </p:cNvPr>
          <p:cNvSpPr txBox="1"/>
          <p:nvPr/>
        </p:nvSpPr>
        <p:spPr>
          <a:xfrm>
            <a:off x="992668" y="1384862"/>
            <a:ext cx="7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DA620AF-66F6-44A9-BFF9-EFB50B7EF3EF}"/>
              </a:ext>
            </a:extLst>
          </p:cNvPr>
          <p:cNvSpPr txBox="1"/>
          <p:nvPr/>
        </p:nvSpPr>
        <p:spPr>
          <a:xfrm>
            <a:off x="5035636" y="382600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1768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동전 교환문제를 </a:t>
            </a:r>
            <a:r>
              <a:rPr lang="en-US" altLang="ko-KR" dirty="0"/>
              <a:t>Dynamic Programming Algorithm</a:t>
            </a:r>
            <a:r>
              <a:rPr lang="ko-KR" altLang="en-US" dirty="0"/>
              <a:t>을 이용하여 </a:t>
            </a:r>
            <a:r>
              <a:rPr lang="ko-KR" altLang="en-US" u="sng" dirty="0"/>
              <a:t>최소의 동전 갯수</a:t>
            </a:r>
            <a:r>
              <a:rPr lang="ko-KR" altLang="en-US" dirty="0"/>
              <a:t>를 출력하는 프로그램을 구현하여 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Arial"/>
              <a:buChar char="•"/>
            </a:pPr>
            <a:r>
              <a:rPr lang="ko-KR" altLang="en-US" dirty="0"/>
              <a:t>유사코드를 적어보아라</a:t>
            </a:r>
            <a:endParaRPr lang="en-US" altLang="ko-KR" dirty="0"/>
          </a:p>
          <a:p>
            <a:pPr>
              <a:buFont typeface="Arial"/>
              <a:buChar char="•"/>
            </a:pPr>
            <a:r>
              <a:rPr lang="ko-KR" altLang="en-US" dirty="0"/>
              <a:t>알고리즘의 수행시간을 빅오로 표현해 보아라</a:t>
            </a:r>
            <a:r>
              <a:rPr lang="en-US" altLang="ko-KR" dirty="0"/>
              <a:t>.</a:t>
            </a:r>
          </a:p>
          <a:p>
            <a:pPr>
              <a:buFont typeface="Arial"/>
              <a:buChar char="•"/>
            </a:pPr>
            <a:r>
              <a:rPr lang="ko-KR" altLang="en-US" dirty="0"/>
              <a:t>프로그램을 작성하여 보아라</a:t>
            </a:r>
            <a:endParaRPr lang="en-US" altLang="ko-KR" dirty="0"/>
          </a:p>
          <a:p>
            <a:pPr>
              <a:buFont typeface="Arial"/>
              <a:buChar char="•"/>
            </a:pPr>
            <a:r>
              <a:rPr lang="ko-KR" altLang="en-US" dirty="0"/>
              <a:t>작성한 프로그램을 </a:t>
            </a:r>
            <a:r>
              <a:rPr lang="en-US" dirty="0"/>
              <a:t>M=11, c=1,4,7</a:t>
            </a:r>
            <a:r>
              <a:rPr lang="ko-KR" altLang="en-US" dirty="0"/>
              <a:t> 인 경우에 돌렸을 때 프로그램 결과화면을 </a:t>
            </a:r>
            <a:r>
              <a:rPr lang="ko-KR" altLang="en-US" dirty="0" err="1"/>
              <a:t>첨부하시오</a:t>
            </a:r>
            <a:r>
              <a:rPr lang="en-US" altLang="ko-KR" dirty="0"/>
              <a:t>.</a:t>
            </a:r>
            <a:r>
              <a:rPr lang="en-US" altLang="ko-KR" u="sng" dirty="0"/>
              <a:t>(M=1 ~ 11</a:t>
            </a:r>
            <a:r>
              <a:rPr lang="ko-KR" altLang="en-US" u="sng" dirty="0"/>
              <a:t>인 모든 경우의 값이 다 출력이 되어야 합니다</a:t>
            </a:r>
            <a:r>
              <a:rPr lang="en-US" altLang="ko-KR" u="sng" dirty="0"/>
              <a:t>.)</a:t>
            </a:r>
            <a:r>
              <a:rPr lang="en-US" altLang="ko-KR" dirty="0"/>
              <a:t>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0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807</TotalTime>
  <Words>305</Words>
  <Application>Microsoft Office PowerPoint</Application>
  <PresentationFormat>화면 슬라이드 쇼(4:3)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News Gothic MT</vt:lpstr>
      <vt:lpstr>Wingdings 2</vt:lpstr>
      <vt:lpstr>Breeze</vt:lpstr>
      <vt:lpstr>정렬 알고리즘 종합</vt:lpstr>
      <vt:lpstr>시작하기 전에</vt:lpstr>
      <vt:lpstr>Dynamic Algorithm</vt:lpstr>
      <vt:lpstr>문제 1</vt:lpstr>
      <vt:lpstr>example</vt:lpstr>
      <vt:lpstr>문제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 알고리즘 3</dc:title>
  <dc:creator>JONG WHA JOO</dc:creator>
  <cp:lastModifiedBy>Yoonho</cp:lastModifiedBy>
  <cp:revision>40</cp:revision>
  <dcterms:created xsi:type="dcterms:W3CDTF">2017-03-26T07:17:27Z</dcterms:created>
  <dcterms:modified xsi:type="dcterms:W3CDTF">2020-04-14T02:40:31Z</dcterms:modified>
</cp:coreProperties>
</file>