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40ADC38-A471-EA47-A772-F9E2A4595A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스트링 매칭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</p:spTree>
    <p:extLst>
      <p:ext uri="{BB962C8B-B14F-4D97-AF65-F5344CB8AC3E}">
        <p14:creationId xmlns:p14="http://schemas.microsoft.com/office/powerpoint/2010/main" val="332383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문제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89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/>
              <a:t>Reference DNA sequence</a:t>
            </a:r>
            <a:r>
              <a:rPr lang="ko-KR" altLang="en-US" sz="1800" dirty="0"/>
              <a:t>는 </a:t>
            </a:r>
            <a:r>
              <a:rPr lang="en-US" altLang="ko-KR" sz="1800" dirty="0"/>
              <a:t>A/C/G/T</a:t>
            </a:r>
            <a:r>
              <a:rPr lang="ko-KR" altLang="en-US" sz="1800" dirty="0"/>
              <a:t>로 구성되어 있으며</a:t>
            </a:r>
            <a:r>
              <a:rPr lang="en-US" altLang="ko-KR" sz="1800" dirty="0"/>
              <a:t> My DNA sequence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ShortRead</a:t>
            </a:r>
            <a:r>
              <a:rPr lang="en-US" altLang="ko-KR" sz="1800" dirty="0"/>
              <a:t> </a:t>
            </a:r>
            <a:r>
              <a:rPr lang="ko-KR" altLang="en-US" sz="1800" dirty="0"/>
              <a:t>형태로 나누어져 있는 상태입니다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사람마다 비슷한 </a:t>
            </a:r>
            <a:r>
              <a:rPr lang="en-US" altLang="ko-KR" sz="1800" dirty="0"/>
              <a:t>DNA</a:t>
            </a:r>
            <a:r>
              <a:rPr lang="ko-KR" altLang="en-US" sz="1800" dirty="0"/>
              <a:t>구조는 어느 정도의 차이가 있지만 </a:t>
            </a:r>
            <a:r>
              <a:rPr lang="en-US" altLang="ko-KR" sz="1800" dirty="0"/>
              <a:t>Reference DNA sequence</a:t>
            </a:r>
            <a:r>
              <a:rPr lang="ko-KR" altLang="en-US" sz="1800" dirty="0"/>
              <a:t>와 매우 유사합니다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이를 이용해</a:t>
            </a:r>
            <a:r>
              <a:rPr lang="en-US" altLang="ko-KR" sz="1800" dirty="0"/>
              <a:t> Reference DNA sequence</a:t>
            </a:r>
            <a:r>
              <a:rPr lang="ko-KR" altLang="en-US" sz="1800" dirty="0"/>
              <a:t>를 참조하여 </a:t>
            </a:r>
            <a:r>
              <a:rPr lang="en-US" altLang="ko-KR" sz="1800" dirty="0"/>
              <a:t>My DNA sequence</a:t>
            </a:r>
            <a:r>
              <a:rPr lang="ko-KR" altLang="en-US" sz="1800" dirty="0"/>
              <a:t>를 복원하는 프로그램을 만들려고 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길이가 </a:t>
            </a:r>
            <a:r>
              <a:rPr lang="en-US" altLang="ko-KR" sz="1800" dirty="0"/>
              <a:t>500,000</a:t>
            </a:r>
            <a:r>
              <a:rPr lang="ko-KR" altLang="en-US" sz="1800" dirty="0"/>
              <a:t>인 임의의 </a:t>
            </a:r>
            <a:r>
              <a:rPr lang="en-US" altLang="ko-KR" sz="1800" dirty="0"/>
              <a:t>Reference DNA sequence </a:t>
            </a:r>
            <a:r>
              <a:rPr lang="ko-KR" altLang="en-US" sz="1800" dirty="0"/>
              <a:t>파일을 생성하세요</a:t>
            </a:r>
            <a:r>
              <a:rPr lang="en-US" altLang="ko-KR" sz="1800" dirty="0"/>
              <a:t>. (</a:t>
            </a:r>
            <a:r>
              <a:rPr lang="ko-KR" altLang="en-US" sz="1800" dirty="0"/>
              <a:t>일반적인 랜덤함수를 쓰게 될 경우 문자열</a:t>
            </a:r>
            <a:r>
              <a:rPr lang="en-US" altLang="ko-KR" sz="1800" dirty="0"/>
              <a:t>(DNA)</a:t>
            </a:r>
            <a:r>
              <a:rPr lang="ko-KR" altLang="en-US" sz="1800" dirty="0"/>
              <a:t>의 반복 정도가 심해집니다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반복을 줄일 수 있는 방법을 찾아보세요</a:t>
            </a:r>
            <a:r>
              <a:rPr lang="en-US" altLang="ko-KR" sz="1800" dirty="0"/>
              <a:t>. </a:t>
            </a:r>
            <a:r>
              <a:rPr lang="ko-KR" altLang="en-US" sz="1800" dirty="0"/>
              <a:t>해당 내용을 보고서에 작성하세요</a:t>
            </a:r>
            <a:r>
              <a:rPr lang="en-US" altLang="ko-KR" sz="1800" dirty="0"/>
              <a:t>.)</a:t>
            </a:r>
          </a:p>
          <a:p>
            <a:r>
              <a:rPr lang="en-US" altLang="ko-KR" sz="1800" dirty="0"/>
              <a:t>Sequence </a:t>
            </a:r>
            <a:r>
              <a:rPr lang="ko-KR" altLang="en-US" sz="1800" dirty="0"/>
              <a:t>작업을 수행하는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통해 </a:t>
            </a:r>
            <a:r>
              <a:rPr lang="en-US" altLang="ko-KR" sz="1800" dirty="0"/>
              <a:t>k</a:t>
            </a:r>
            <a:r>
              <a:rPr lang="ko-KR" altLang="en-US" sz="1800" dirty="0"/>
              <a:t>길이의 </a:t>
            </a:r>
            <a:r>
              <a:rPr lang="en-US" altLang="ko-KR" sz="1800" dirty="0"/>
              <a:t>n</a:t>
            </a:r>
            <a:r>
              <a:rPr lang="ko-KR" altLang="en-US" sz="1800" dirty="0"/>
              <a:t>개의 </a:t>
            </a:r>
            <a:r>
              <a:rPr lang="en-US" altLang="ko-KR" sz="1800" dirty="0" err="1"/>
              <a:t>ShortRead</a:t>
            </a:r>
            <a:r>
              <a:rPr lang="ko-KR" altLang="en-US" sz="1800" dirty="0"/>
              <a:t>를 생성한 후 파일로</a:t>
            </a:r>
            <a:r>
              <a:rPr lang="en-US" altLang="ko-KR" sz="1800" dirty="0"/>
              <a:t> </a:t>
            </a:r>
            <a:r>
              <a:rPr lang="ko-KR" altLang="en-US" sz="1800" dirty="0"/>
              <a:t>저장하세요</a:t>
            </a:r>
            <a:r>
              <a:rPr lang="en-US" altLang="ko-KR" sz="1800" dirty="0"/>
              <a:t>.</a:t>
            </a:r>
            <a:r>
              <a:rPr lang="ko-KR" altLang="en-US" sz="1800" dirty="0"/>
              <a:t> 이 파일은 </a:t>
            </a:r>
            <a:r>
              <a:rPr lang="en-US" altLang="ko-KR" sz="1800" dirty="0"/>
              <a:t>My DNA sequence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ShortRead</a:t>
            </a:r>
            <a:r>
              <a:rPr lang="ko-KR" altLang="en-US" sz="1800" dirty="0"/>
              <a:t>가 됩니다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ShortRead</a:t>
            </a:r>
            <a:r>
              <a:rPr lang="ko-KR" altLang="en-US" sz="1800" dirty="0"/>
              <a:t>를 생성할 때는 </a:t>
            </a:r>
            <a:r>
              <a:rPr lang="en-US" altLang="ko-KR" sz="1800" dirty="0"/>
              <a:t>Reference DNA sequence</a:t>
            </a:r>
            <a:r>
              <a:rPr lang="ko-KR" altLang="en-US" sz="1800" dirty="0"/>
              <a:t>와</a:t>
            </a:r>
            <a:r>
              <a:rPr lang="en-US" altLang="ko-KR" sz="1800" dirty="0"/>
              <a:t> x%</a:t>
            </a:r>
            <a:r>
              <a:rPr lang="ko-KR" altLang="en-US" sz="1800" dirty="0"/>
              <a:t>다른 </a:t>
            </a:r>
            <a:r>
              <a:rPr lang="en-US" altLang="ko-KR" sz="1800" dirty="0"/>
              <a:t>My DNA sequence</a:t>
            </a:r>
            <a:r>
              <a:rPr lang="ko-KR" altLang="en-US" sz="1800" dirty="0"/>
              <a:t>를 생성하신 후</a:t>
            </a:r>
            <a:r>
              <a:rPr lang="en-US" altLang="ko-KR" sz="1800" dirty="0"/>
              <a:t>, My DNA sequence</a:t>
            </a:r>
            <a:r>
              <a:rPr lang="ko-KR" altLang="en-US" sz="1800" dirty="0"/>
              <a:t>의 임의의 위치에서 </a:t>
            </a:r>
            <a:r>
              <a:rPr lang="en-US" altLang="ko-KR" sz="1800" dirty="0"/>
              <a:t>k</a:t>
            </a:r>
            <a:r>
              <a:rPr lang="ko-KR" altLang="en-US" sz="1800" dirty="0"/>
              <a:t>길이의 </a:t>
            </a:r>
            <a:r>
              <a:rPr lang="en-US" altLang="ko-KR" sz="1800" dirty="0" err="1"/>
              <a:t>ShortRead</a:t>
            </a:r>
            <a:r>
              <a:rPr lang="ko-KR" altLang="en-US" sz="1800" dirty="0"/>
              <a:t>를 생성합니다</a:t>
            </a:r>
            <a:r>
              <a:rPr lang="en-US" altLang="ko-KR" sz="1800" dirty="0"/>
              <a:t>.  (</a:t>
            </a:r>
            <a:r>
              <a:rPr lang="ko-KR" altLang="en-US" sz="1800" dirty="0"/>
              <a:t>길이 </a:t>
            </a:r>
            <a:r>
              <a:rPr lang="en-US" altLang="ko-KR" sz="1800" dirty="0"/>
              <a:t>k</a:t>
            </a:r>
            <a:r>
              <a:rPr lang="ko-KR" altLang="en-US" sz="1800" dirty="0"/>
              <a:t>와 개수 </a:t>
            </a:r>
            <a:r>
              <a:rPr lang="en-US" altLang="ko-KR" sz="1800" dirty="0"/>
              <a:t>n</a:t>
            </a:r>
            <a:r>
              <a:rPr lang="ko-KR" altLang="en-US" sz="1800" dirty="0"/>
              <a:t>은 동적으로 작동할 수 있도록 작성이 되어있어야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함수에 대한 자세한 설명은 반드시 보고서에 들어가 있어야 합니다</a:t>
            </a:r>
            <a:r>
              <a:rPr lang="en-US" altLang="ko-KR" sz="1800" dirty="0"/>
              <a:t>.)</a:t>
            </a:r>
          </a:p>
          <a:p>
            <a:r>
              <a:rPr lang="ko-KR" altLang="en-US" sz="1800" dirty="0"/>
              <a:t>생성된  </a:t>
            </a:r>
            <a:r>
              <a:rPr lang="en-US" altLang="ko-KR" sz="1800" dirty="0" err="1"/>
              <a:t>ShortRead</a:t>
            </a:r>
            <a:r>
              <a:rPr lang="ko-KR" altLang="en-US" sz="1800" dirty="0"/>
              <a:t>파일을 </a:t>
            </a:r>
            <a:r>
              <a:rPr lang="en-US" altLang="ko-KR" sz="1800" dirty="0"/>
              <a:t>trivial</a:t>
            </a:r>
            <a:r>
              <a:rPr lang="ko-KR" altLang="en-US" sz="1800" dirty="0"/>
              <a:t> </a:t>
            </a:r>
            <a:r>
              <a:rPr lang="en-US" altLang="ko-KR" sz="1800" dirty="0"/>
              <a:t>method(Brute Force </a:t>
            </a:r>
            <a:r>
              <a:rPr lang="ko-KR" altLang="en-US" sz="1800" dirty="0"/>
              <a:t>알고리즘 사용</a:t>
            </a:r>
            <a:r>
              <a:rPr lang="en-US" altLang="ko-KR" sz="1800" dirty="0"/>
              <a:t>)</a:t>
            </a:r>
            <a:r>
              <a:rPr lang="ko-KR" altLang="en-US" sz="1800" dirty="0"/>
              <a:t>를 이용해 </a:t>
            </a:r>
            <a:r>
              <a:rPr lang="en-US" altLang="ko-KR" sz="1800" dirty="0"/>
              <a:t>My DNA sequence</a:t>
            </a:r>
            <a:r>
              <a:rPr lang="ko-KR" altLang="en-US" sz="1800" dirty="0"/>
              <a:t>로 복원합니다</a:t>
            </a:r>
            <a:r>
              <a:rPr lang="en-US" altLang="ko-KR" sz="1800" dirty="0"/>
              <a:t>.[k=30, n = 20,000] 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[k=60, n = 15,000] </a:t>
            </a:r>
            <a:r>
              <a:rPr lang="ko-KR" altLang="en-US" sz="1800" dirty="0"/>
              <a:t>인 경우를 실험해보고 결과를 분석해서 보고서에 작성하세요</a:t>
            </a:r>
            <a:r>
              <a:rPr lang="en-US" altLang="ko-KR" sz="1800" dirty="0"/>
              <a:t>. </a:t>
            </a:r>
            <a:r>
              <a:rPr lang="ko-KR" altLang="en-US" sz="1800" dirty="0"/>
              <a:t>결과 분석에는 </a:t>
            </a:r>
            <a:r>
              <a:rPr lang="en-US" altLang="ko-KR" sz="1800" dirty="0"/>
              <a:t>My DNA sequence</a:t>
            </a:r>
            <a:r>
              <a:rPr lang="ko-KR" altLang="en-US" sz="1800" dirty="0"/>
              <a:t>와 내가 복원한 </a:t>
            </a:r>
            <a:r>
              <a:rPr lang="en-US" altLang="ko-KR" sz="1800" dirty="0"/>
              <a:t>DNA sequence</a:t>
            </a:r>
            <a:r>
              <a:rPr lang="ko-KR" altLang="en-US" sz="1800" dirty="0"/>
              <a:t>가 어느정도 일치하는지</a:t>
            </a:r>
            <a:r>
              <a:rPr lang="en-US" altLang="ko-KR" sz="1800" dirty="0"/>
              <a:t>, </a:t>
            </a:r>
            <a:r>
              <a:rPr lang="ko-KR" altLang="en-US" sz="1800" dirty="0"/>
              <a:t>복원하는데 걸리는 시간을 작성해야 하며 </a:t>
            </a:r>
            <a:r>
              <a:rPr lang="en-US" altLang="ko-KR" sz="1800" dirty="0"/>
              <a:t>miss match </a:t>
            </a:r>
            <a:r>
              <a:rPr lang="ko-KR" altLang="en-US" sz="1800" dirty="0"/>
              <a:t>허용 개수는 자신이 임의로 지정해주시면 되며 보고서에 몇 개까지 허용했는지 작성하시면 됩니다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676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559</TotalTime>
  <Words>259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News Gothic MT</vt:lpstr>
      <vt:lpstr>Wingdings 2</vt:lpstr>
      <vt:lpstr>Breeze</vt:lpstr>
      <vt:lpstr>스트링 매칭</vt:lpstr>
      <vt:lpstr>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스트링 매칭</dc:title>
  <dc:creator>JONG WHA JOO</dc:creator>
  <cp:lastModifiedBy>김태건</cp:lastModifiedBy>
  <cp:revision>54</cp:revision>
  <dcterms:created xsi:type="dcterms:W3CDTF">2017-04-18T13:32:33Z</dcterms:created>
  <dcterms:modified xsi:type="dcterms:W3CDTF">2020-05-19T01:31:11Z</dcterms:modified>
</cp:coreProperties>
</file>