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6" r:id="rId1"/>
  </p:sldMasterIdLst>
  <p:notesMasterIdLst>
    <p:notesMasterId r:id="rId2"/>
  </p:notesMasterIdLst>
  <p:sldIdLst>
    <p:sldId id="256" r:id="rId3"/>
    <p:sldId id="323" r:id="rId4"/>
    <p:sldId id="325" r:id="rId5"/>
    <p:sldId id="326" r:id="rId6"/>
    <p:sldId id="327" r:id="rId7"/>
    <p:sldId id="277" r:id="rId8"/>
    <p:sldId id="324" r:id="rId9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85" autoAdjust="0"/>
    <p:restoredTop sz="84864" autoAdjust="0"/>
  </p:normalViewPr>
  <p:slideViewPr>
    <p:cSldViewPr>
      <p:cViewPr varScale="1">
        <p:scale>
          <a:sx n="100" d="100"/>
          <a:sy n="100" d="100"/>
        </p:scale>
        <p:origin x="562" y="106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/>
          <a:lstStyle>
            <a:lvl1pPr algn="r">
              <a:defRPr sz="1300"/>
            </a:lvl1pPr>
          </a:lstStyle>
          <a:p>
            <a:pPr lvl="0">
              <a:defRPr/>
            </a:pPr>
            <a:fld id="{F25F4E48-68E1-4BB1-9CA5-6A6E30F3E36D}" type="datetime1">
              <a:rPr lang="ko-KR" altLang="en-US"/>
              <a:pPr lvl="0">
                <a:defRPr/>
              </a:pPr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anchor="b"/>
          <a:lstStyle>
            <a:lvl1pPr algn="l">
              <a:defRPr sz="13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anchor="b"/>
          <a:lstStyle>
            <a:lvl1pPr algn="r">
              <a:defRPr sz="1300"/>
            </a:lvl1pPr>
          </a:lstStyle>
          <a:p>
            <a:pPr lvl="0">
              <a:defRPr/>
            </a:pPr>
            <a:fld id="{6C5A4F86-C80D-4A48-8852-DE65FD957FC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ebodf.org/" TargetMode="External"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6C4E17-EA00-48D7-9432-ACBDEAD51795}" type="slidenum">
              <a:rPr lang="en-US" altLang="en-US">
                <a:latin typeface="THE명품굴림 "/>
                <a:ea typeface="THE명품굴림 "/>
              </a:rPr>
              <a:pPr lvl="0">
                <a:defRPr/>
              </a:pPr>
              <a:t>1</a:t>
            </a:fld>
            <a:endParaRPr lang="en-US" altLang="en-US">
              <a:latin typeface="THE명품굴림 "/>
              <a:ea typeface="THE명품굴림 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678431" y="1639840"/>
            <a:ext cx="8549136" cy="4388999"/>
            <a:chOff x="678430" y="1639840"/>
            <a:chExt cx="8549136" cy="4388999"/>
          </a:xfrm>
        </p:grpSpPr>
        <p:sp>
          <p:nvSpPr>
            <p:cNvPr id="5" name="TextBox 4"/>
            <p:cNvSpPr txBox="1"/>
            <p:nvPr/>
          </p:nvSpPr>
          <p:spPr>
            <a:xfrm>
              <a:off x="678430" y="1639840"/>
              <a:ext cx="8549136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30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비대면 환경에서의 효과적인 교육 및 비즈니스를 위한</a:t>
              </a:r>
              <a:endPara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  <a:p>
              <a:pPr algn="ctr">
                <a:defRPr/>
              </a:pPr>
              <a:r>
                <a:rPr lang="ko-KR" altLang="en-US" sz="30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개인 맞춤형 융합 콘텐츠 생성 기반 기술</a:t>
              </a:r>
              <a:endPara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66696" y="5013176"/>
              <a:ext cx="1772601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2016112166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김윤호</a:t>
              </a:r>
              <a:endParaRPr lang="ko-KR" altLang="en-US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  <a:p>
              <a:pPr algn="ctr">
                <a:defRPr/>
              </a:pPr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2017112085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이유경</a:t>
              </a:r>
              <a:endParaRPr lang="ko-KR" altLang="en-US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  <a:p>
              <a:pPr algn="ctr">
                <a:defRPr/>
              </a:pPr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2017112099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조민지</a:t>
              </a:r>
              <a:endParaRPr lang="ko-KR" altLang="en-US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  <a:p>
              <a:pPr algn="ctr">
                <a:defRPr/>
              </a:pPr>
              <a:r>
                <a:rPr lang="en-US" altLang="ko-KR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2017111718 </a:t>
              </a:r>
              <a:r>
                <a:rPr lang="ko-KR" altLang="en-US" sz="150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홍은주</a:t>
              </a:r>
              <a:endParaRPr lang="ko-KR" altLang="en-US" sz="150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54482" y="2708920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99584" y="2854671"/>
              <a:ext cx="122110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5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10</a:t>
              </a:r>
              <a:r>
                <a:rPr lang="ko-KR" altLang="en-US" sz="15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주차 발표</a:t>
              </a:r>
              <a:endParaRPr lang="ko-KR" altLang="en-US" sz="15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4414" y="4705399"/>
              <a:ext cx="877163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/>
                  <a:ea typeface="THE명품굴림 "/>
                </a:rPr>
                <a:t>김이홍조</a:t>
              </a:r>
              <a:endParaRPr lang="ko-KR" altLang="en-US" sz="1500" b="1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자료조사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-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endParaRPr lang="en-US" altLang="ko-KR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937" y="2740110"/>
            <a:ext cx="880008" cy="54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000" b="1">
              <a:solidFill>
                <a:schemeClr val="bg1"/>
              </a:solidFill>
              <a:latin typeface="THE명품굴림 "/>
              <a:ea typeface="THE명품굴림 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53" y="1342191"/>
            <a:ext cx="9048343" cy="130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WebODF</a:t>
            </a: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ODF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형식의 파일을 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상으로 출력해주는 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JavaScript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Library</a:t>
            </a: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Open Source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로 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AGPL 3.0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을 따르면 모든 코드 사용 가능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WebODF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주소 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hlinkClick r:id="rId2"/>
              </a:rPr>
              <a:t>https://webodf.org/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 </a:t>
            </a:r>
            <a:endParaRPr xmlns:mc="http://schemas.openxmlformats.org/markup-compatibility/2006" xmlns:hp="http://schemas.haansoft.com/office/presentation/8.0" lang="EN-US" sz="2000" b="0" i="0" u="none" strike="noStrike" mc:Ignorable="hp" hp:hslEmbossed="0"/>
          </a:p>
        </p:txBody>
      </p:sp>
      <p:sp>
        <p:nvSpPr>
          <p:cNvPr id="106" name=""/>
          <p:cNvSpPr txBox="1"/>
          <p:nvPr/>
        </p:nvSpPr>
        <p:spPr>
          <a:xfrm>
            <a:off x="704528" y="3639314"/>
            <a:ext cx="2088232" cy="365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3" name=""/>
          <p:cNvSpPr/>
          <p:nvPr/>
        </p:nvSpPr>
        <p:spPr>
          <a:xfrm>
            <a:off x="4016896" y="3861048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해결법</a:t>
            </a:r>
            <a:endParaRPr lang="ko-KR" altLang="en-US"/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7056" y="3061196"/>
            <a:ext cx="3855741" cy="2888084"/>
          </a:xfrm>
          <a:prstGeom prst="rect">
            <a:avLst/>
          </a:prstGeom>
        </p:spPr>
      </p:pic>
      <p:sp>
        <p:nvSpPr>
          <p:cNvPr id="116" name="사각형: 둥근 모서리 6"/>
          <p:cNvSpPr/>
          <p:nvPr/>
        </p:nvSpPr>
        <p:spPr>
          <a:xfrm>
            <a:off x="632520" y="3573016"/>
            <a:ext cx="3096344" cy="1368152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ODF</a:t>
            </a:r>
            <a:r>
              <a:rPr lang="ko-KR" altLang="en-US"/>
              <a:t>형식의 파일 출력 방법 및 수준과 수정에 대한 문제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자료조사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-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endParaRPr lang="en-US" altLang="ko-KR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937" y="2740110"/>
            <a:ext cx="880008" cy="54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000" b="1">
              <a:solidFill>
                <a:schemeClr val="bg1"/>
              </a:solidFill>
              <a:latin typeface="THE명품굴림 "/>
              <a:ea typeface="THE명품굴림 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53" y="1342191"/>
            <a:ext cx="9048343" cy="3132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WebODF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의 기능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/>
              <a:t>출력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457200" lvl="1" indent="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/>
              <a:t>편집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285600" lvl="0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</p:txBody>
      </p:sp>
      <p:sp>
        <p:nvSpPr>
          <p:cNvPr id="106" name=""/>
          <p:cNvSpPr txBox="1"/>
          <p:nvPr/>
        </p:nvSpPr>
        <p:spPr>
          <a:xfrm>
            <a:off x="704528" y="3639314"/>
            <a:ext cx="2088232" cy="365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13" name=""/>
          <p:cNvSpPr/>
          <p:nvPr/>
        </p:nvSpPr>
        <p:spPr>
          <a:xfrm>
            <a:off x="3944888" y="2636912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6" name="사각형: 둥근 모서리 6"/>
          <p:cNvSpPr/>
          <p:nvPr/>
        </p:nvSpPr>
        <p:spPr>
          <a:xfrm>
            <a:off x="5889104" y="2276872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자막 출력 박스에 맞게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출력하는 방식으로 개선의 필요가 있음</a:t>
            </a:r>
            <a:endParaRPr lang="ko-KR" altLang="en-US"/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2"/>
          <a:srcRect l="3970" t="2580" r="4090" b="7010"/>
          <a:stretch>
            <a:fillRect/>
          </a:stretch>
        </p:blipFill>
        <p:spPr>
          <a:xfrm>
            <a:off x="627875" y="4213428"/>
            <a:ext cx="2956973" cy="2023884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3"/>
          <a:srcRect l="4090" t="3050" r="4640" b="4670"/>
          <a:stretch>
            <a:fillRect/>
          </a:stretch>
        </p:blipFill>
        <p:spPr>
          <a:xfrm>
            <a:off x="687133" y="1988840"/>
            <a:ext cx="2825706" cy="1944216"/>
          </a:xfrm>
          <a:prstGeom prst="rect">
            <a:avLst/>
          </a:prstGeom>
        </p:spPr>
      </p:pic>
      <p:sp>
        <p:nvSpPr>
          <p:cNvPr id="120" name=""/>
          <p:cNvSpPr/>
          <p:nvPr/>
        </p:nvSpPr>
        <p:spPr>
          <a:xfrm>
            <a:off x="4016896" y="4869160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1" name="사각형: 둥근 모서리 6"/>
          <p:cNvSpPr/>
          <p:nvPr/>
        </p:nvSpPr>
        <p:spPr>
          <a:xfrm>
            <a:off x="5961111" y="4581128"/>
            <a:ext cx="3096344" cy="1224135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Web</a:t>
            </a:r>
            <a:r>
              <a:rPr lang="ko-KR" altLang="en-US"/>
              <a:t>에서 </a:t>
            </a:r>
            <a:r>
              <a:rPr lang="en-US" altLang="ko-KR"/>
              <a:t>ODF</a:t>
            </a:r>
            <a:r>
              <a:rPr lang="ko-KR" altLang="en-US"/>
              <a:t>파일 편집을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가능하게 해주는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자료조사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-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endParaRPr lang="en-US" altLang="ko-KR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937" y="2740110"/>
            <a:ext cx="880008" cy="54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000" b="1">
              <a:solidFill>
                <a:schemeClr val="bg1"/>
              </a:solidFill>
              <a:latin typeface="THE명품굴림 "/>
              <a:ea typeface="THE명품굴림 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53" y="1342191"/>
            <a:ext cx="9048343" cy="2218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WebODF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의 기능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/>
              <a:t>ODF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/>
              <a:t>형식의 파일 생성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0" lvl="0" indent="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</p:txBody>
      </p:sp>
      <p:sp>
        <p:nvSpPr>
          <p:cNvPr id="113" name=""/>
          <p:cNvSpPr/>
          <p:nvPr/>
        </p:nvSpPr>
        <p:spPr>
          <a:xfrm>
            <a:off x="4088904" y="2780928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6" name="사각형: 둥근 모서리 6"/>
          <p:cNvSpPr/>
          <p:nvPr/>
        </p:nvSpPr>
        <p:spPr>
          <a:xfrm>
            <a:off x="6033119" y="2492896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새로운 </a:t>
            </a:r>
            <a:r>
              <a:rPr lang="en-US" altLang="ko-KR"/>
              <a:t>ODF</a:t>
            </a:r>
            <a:r>
              <a:rPr lang="ko-KR" altLang="en-US"/>
              <a:t>형식의 파일을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새로 생성하는 기능</a:t>
            </a:r>
            <a:endParaRPr lang="ko-KR" altLang="en-US"/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544" y="1988840"/>
            <a:ext cx="2664295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26876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  <a:defRPr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210 산들바람 R"/>
              <a:ea typeface="210 산들바람 R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자료조사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-</a:t>
            </a: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</a:t>
            </a:r>
            <a:r>
              <a:rPr lang="en-US" altLang="ko-KR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endParaRPr lang="en-US" altLang="ko-KR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937" y="2740110"/>
            <a:ext cx="880008" cy="54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000" b="1">
              <a:solidFill>
                <a:schemeClr val="bg1"/>
              </a:solidFill>
              <a:latin typeface="THE명품굴림 "/>
              <a:ea typeface="THE명품굴림 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53" y="1342191"/>
            <a:ext cx="9048343" cy="2218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WebODF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로 해결 가능한 문제 및 개선 방향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/>
              <a:t>ODF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/>
              <a:t>형식의 파일 생성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742800" lvl="1" indent="-2856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  <a:p>
            <a:pPr marL="0" lvl="0" indent="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/>
          </a:p>
        </p:txBody>
      </p:sp>
      <p:sp>
        <p:nvSpPr>
          <p:cNvPr id="113" name=""/>
          <p:cNvSpPr/>
          <p:nvPr/>
        </p:nvSpPr>
        <p:spPr>
          <a:xfrm>
            <a:off x="4304928" y="2276872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6" name="사각형: 둥근 모서리 6"/>
          <p:cNvSpPr/>
          <p:nvPr/>
        </p:nvSpPr>
        <p:spPr>
          <a:xfrm>
            <a:off x="6033119" y="2060848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ODF</a:t>
            </a:r>
            <a:r>
              <a:rPr lang="ko-KR" altLang="en-US"/>
              <a:t>형식의 파일 자체를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 출력</a:t>
            </a:r>
            <a:endParaRPr lang="ko-KR" altLang="en-US"/>
          </a:p>
        </p:txBody>
      </p:sp>
      <p:sp>
        <p:nvSpPr>
          <p:cNvPr id="124" name="사각형: 둥근 모서리 6"/>
          <p:cNvSpPr/>
          <p:nvPr/>
        </p:nvSpPr>
        <p:spPr>
          <a:xfrm>
            <a:off x="776536" y="2060848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ff0000">
                  <a:alpha val="100000"/>
                </a:srgbClr>
              </a:gs>
              <a:gs pos="99140">
                <a:srgbClr val="eb5800">
                  <a:alpha val="62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ODF</a:t>
            </a:r>
            <a:r>
              <a:rPr lang="ko-KR" altLang="en-US"/>
              <a:t>형식의 파일 출력을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위해 텍스트만을 추출하는 기능 필요</a:t>
            </a:r>
            <a:endParaRPr lang="ko-KR" altLang="en-US"/>
          </a:p>
        </p:txBody>
      </p:sp>
      <p:sp>
        <p:nvSpPr>
          <p:cNvPr id="126" name="사각형: 둥근 모서리 6"/>
          <p:cNvSpPr/>
          <p:nvPr/>
        </p:nvSpPr>
        <p:spPr>
          <a:xfrm>
            <a:off x="6033120" y="3573016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WebODF Libarary</a:t>
            </a:r>
            <a:r>
              <a:rPr lang="ko-KR" altLang="en-US"/>
              <a:t>에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해당 기능 존재</a:t>
            </a:r>
            <a:endParaRPr lang="ko-KR" altLang="en-US"/>
          </a:p>
        </p:txBody>
      </p:sp>
      <p:sp>
        <p:nvSpPr>
          <p:cNvPr id="127" name=""/>
          <p:cNvSpPr/>
          <p:nvPr/>
        </p:nvSpPr>
        <p:spPr>
          <a:xfrm>
            <a:off x="4304928" y="3789040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"/>
          <p:cNvSpPr/>
          <p:nvPr/>
        </p:nvSpPr>
        <p:spPr>
          <a:xfrm>
            <a:off x="4304928" y="5301208"/>
            <a:ext cx="1296144" cy="648072"/>
          </a:xfrm>
          <a:prstGeom prst="rightArrow">
            <a:avLst>
              <a:gd name="adj1" fmla="val 50000"/>
              <a:gd name="adj2" fmla="val 50000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2" name="사각형: 둥근 모서리 6"/>
          <p:cNvSpPr/>
          <p:nvPr/>
        </p:nvSpPr>
        <p:spPr>
          <a:xfrm>
            <a:off x="6033120" y="5085184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990">
                <a:srgbClr val="203a7b">
                  <a:alpha val="100000"/>
                </a:srgbClr>
              </a:gs>
              <a:gs pos="80000">
                <a:schemeClr val="accent1">
                  <a:shade val="93000"/>
                  <a:satMod val="130000"/>
                  <a:alpha val="100000"/>
                </a:schemeClr>
              </a:gs>
              <a:gs pos="100000">
                <a:schemeClr val="accent1">
                  <a:shade val="94000"/>
                  <a:satMod val="135000"/>
                  <a:alpha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ODF</a:t>
            </a:r>
            <a:r>
              <a:rPr lang="ko-KR" altLang="en-US"/>
              <a:t>파일의 출력은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자막 박스에 맞춰 출력해야 할 필요가 있음</a:t>
            </a:r>
            <a:endParaRPr lang="ko-KR" altLang="en-US"/>
          </a:p>
        </p:txBody>
      </p:sp>
      <p:sp>
        <p:nvSpPr>
          <p:cNvPr id="133" name="사각형: 둥근 모서리 6"/>
          <p:cNvSpPr/>
          <p:nvPr/>
        </p:nvSpPr>
        <p:spPr>
          <a:xfrm>
            <a:off x="776535" y="3573016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ff0000">
                  <a:alpha val="100000"/>
                </a:srgbClr>
              </a:gs>
              <a:gs pos="99140">
                <a:srgbClr val="eb5800">
                  <a:alpha val="62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ODF</a:t>
            </a:r>
            <a:r>
              <a:rPr lang="ko-KR" altLang="en-US"/>
              <a:t>형식의 파일 수정을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위한 기능이 필요</a:t>
            </a:r>
            <a:endParaRPr lang="ko-KR" altLang="en-US"/>
          </a:p>
        </p:txBody>
      </p:sp>
      <p:sp>
        <p:nvSpPr>
          <p:cNvPr id="134" name="사각형: 둥근 모서리 6"/>
          <p:cNvSpPr/>
          <p:nvPr/>
        </p:nvSpPr>
        <p:spPr>
          <a:xfrm>
            <a:off x="776536" y="5013176"/>
            <a:ext cx="3096344" cy="1224136"/>
          </a:xfrm>
          <a:prstGeom prst="roundRect">
            <a:avLst>
              <a:gd name="adj" fmla="val 16667"/>
            </a:avLst>
          </a:prstGeom>
          <a:gradFill flip="xy" rotWithShape="1">
            <a:gsLst>
              <a:gs pos="0">
                <a:srgbClr val="ff0000">
                  <a:alpha val="100000"/>
                </a:srgbClr>
              </a:gs>
              <a:gs pos="99140">
                <a:srgbClr val="eb5800">
                  <a:alpha val="62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WebODF</a:t>
            </a:r>
            <a:r>
              <a:rPr lang="ko-KR" altLang="en-US"/>
              <a:t> 사용시 출력이 </a:t>
            </a:r>
            <a:r>
              <a:rPr lang="en-US" altLang="ko-KR"/>
              <a:t>Web</a:t>
            </a:r>
            <a:r>
              <a:rPr lang="ko-KR" altLang="en-US"/>
              <a:t>으로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848544" y="4005064"/>
            <a:ext cx="8395940" cy="211794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544" y="1485741"/>
            <a:ext cx="8395940" cy="2117940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48545" y="1497877"/>
            <a:ext cx="8395938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45150" y="1539903"/>
            <a:ext cx="6248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/>
                <a:ea typeface="Noto Sans Korean Medium"/>
              </a:rPr>
              <a:t>자료 조사를 통해 찾은 음성 엔진 및 </a:t>
            </a:r>
            <a:r>
              <a:rPr lang="en-US" altLang="ko-KR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/>
                <a:ea typeface="Noto Sans Korean Medium"/>
              </a:rPr>
              <a:t>WebODF</a:t>
            </a: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/>
                <a:ea typeface="Noto Sans Korean Medium"/>
              </a:rPr>
              <a:t> 사용 및 공부</a:t>
            </a:r>
            <a:endParaRPr lang="ko-KR" altLang="en-US" b="1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Noto Sans Korean Medium"/>
              <a:ea typeface="Noto Sans Korean Medium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544" y="4017200"/>
            <a:ext cx="8395942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pPr lvl="0">
              <a:defRPr/>
            </a:pPr>
            <a:fld id="{516C4E17-EA00-48D7-9432-ACBDEAD5179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7" name="직사각형 16"/>
          <p:cNvSpPr/>
          <p:nvPr/>
        </p:nvSpPr>
        <p:spPr>
          <a:xfrm>
            <a:off x="-7734" y="332648"/>
            <a:ext cx="2152422" cy="5040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210 산들바람 R"/>
              <a:ea typeface="210 산들바람 R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836708"/>
            <a:ext cx="990600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688" y="271357"/>
            <a:ext cx="77048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차후 진행 계획</a:t>
            </a:r>
            <a:endParaRPr lang="ko-KR" altLang="en-US" sz="3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6784" y="4059226"/>
            <a:ext cx="7950672" cy="35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/>
                <a:ea typeface="Noto Sans Korean Medium"/>
              </a:rPr>
              <a:t>상세 설계서 작성</a:t>
            </a:r>
            <a:endParaRPr lang="ko-KR" altLang="en-US" b="1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Noto Sans Korean Medium"/>
              <a:ea typeface="Noto Sans Korean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5572" y="4674970"/>
            <a:ext cx="8093892" cy="69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요구 분석 정의서 및 </a:t>
            </a: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UI/UX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설계서를 바탕으로 자료 조사를 통해 얻은  자료들을 추가해서 상세 설계서 작성   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570" y="2171911"/>
            <a:ext cx="8304645" cy="9980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음성 인식 엔진의 예제를 통해서 구현하고자 하는 솔루션에 적용방법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0" indent="0">
              <a:buFontTx/>
              <a:buNone/>
              <a:defRPr/>
            </a:pP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     공부 및 실습 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WebODF</a:t>
            </a:r>
            <a:r>
              <a:rPr lang="ko-KR" altLang="en-US" sz="2000" b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/>
                <a:ea typeface="THE명품굴림 "/>
              </a:rPr>
              <a:t>의 코드를 통해서 해결할 수 있는 문제 해결 및 개선 방향 설정</a:t>
            </a:r>
            <a:endParaRPr lang="ko-KR" altLang="en-US" sz="2000" b="1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THE명품굴림 "/>
              <a:ea typeface="THE명품굴림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>
                <a:latin typeface="THE명품굴림 " panose="02020603020101020101" pitchFamily="18" charset="-127"/>
                <a:ea typeface="THE명품굴림 " panose="02020603020101020101" pitchFamily="18" charset="-127"/>
              </a:rPr>
              <a:t>9</a:t>
            </a:fld>
            <a:endParaRPr lang="ko-KR" altLang="en-US">
              <a:latin typeface="THE명품굴림 " panose="02020603020101020101" pitchFamily="18" charset="-127"/>
              <a:ea typeface="THE명품굴림 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12740" y="2636912"/>
            <a:ext cx="4680520" cy="1069080"/>
            <a:chOff x="2654482" y="1639840"/>
            <a:chExt cx="4680520" cy="1069080"/>
          </a:xfrm>
        </p:grpSpPr>
        <p:sp>
          <p:nvSpPr>
            <p:cNvPr id="5" name="TextBox 4"/>
            <p:cNvSpPr txBox="1"/>
            <p:nvPr/>
          </p:nvSpPr>
          <p:spPr>
            <a:xfrm>
              <a:off x="3991037" y="1639840"/>
              <a:ext cx="19239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b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THE명품굴림 " panose="02020603020101020101" pitchFamily="18" charset="-127"/>
                  <a:ea typeface="THE명품굴림 " panose="02020603020101020101" pitchFamily="18" charset="-127"/>
                </a:rPr>
                <a:t>감사합니다</a:t>
              </a:r>
              <a:endParaRPr lang="ko-KR" altLang="en-US" sz="3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THE명품굴림 " panose="02020603020101020101" pitchFamily="18" charset="-127"/>
                <a:ea typeface="THE명품굴림 " panose="0202060302010102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54482" y="2708920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9111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A4 용지(210x297mm)</ep:PresentationFormat>
  <ep:Paragraphs>44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2015-03-26T09:31:22.000</dcterms:created>
  <dc:creator>ATC_003</dc:creator>
  <cp:lastModifiedBy>Yoonho</cp:lastModifiedBy>
  <dcterms:modified xsi:type="dcterms:W3CDTF">2021-05-02T14:04:40.251</dcterms:modified>
  <cp:revision>320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