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4" y="1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5DC71D-BEF9-4D4B-892E-46C48AED543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8FE12E-AA0F-46F2-8A3F-B596EF202AA4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/>
            <a:t>프로젝트</a:t>
          </a:r>
          <a:r>
            <a:rPr lang="ko-KR"/>
            <a:t> 진행 상황</a:t>
          </a:r>
          <a:endParaRPr lang="en-US"/>
        </a:p>
      </dgm:t>
    </dgm:pt>
    <dgm:pt modelId="{C47B1C7B-54A2-4BD8-97EF-302A4E090FE2}" type="parTrans" cxnId="{6A91875A-D068-4599-A672-1418E4EA0BDB}">
      <dgm:prSet/>
      <dgm:spPr/>
      <dgm:t>
        <a:bodyPr/>
        <a:lstStyle/>
        <a:p>
          <a:endParaRPr lang="en-US"/>
        </a:p>
      </dgm:t>
    </dgm:pt>
    <dgm:pt modelId="{EA39BEA7-D07E-4E5A-A0CC-9CAB8028939F}" type="sibTrans" cxnId="{6A91875A-D068-4599-A672-1418E4EA0BDB}">
      <dgm:prSet/>
      <dgm:spPr/>
      <dgm:t>
        <a:bodyPr/>
        <a:lstStyle/>
        <a:p>
          <a:endParaRPr lang="en-US"/>
        </a:p>
      </dgm:t>
    </dgm:pt>
    <dgm:pt modelId="{3806F746-717E-437C-98BC-7A2EF9C5EFC0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이번 주 진행 내용</a:t>
          </a:r>
          <a:endParaRPr lang="en-US"/>
        </a:p>
      </dgm:t>
    </dgm:pt>
    <dgm:pt modelId="{9714FE4F-D3A9-4CC8-98D6-CC17D5FA7CF6}" type="parTrans" cxnId="{DF369127-FB4F-4202-937B-19D9940CA148}">
      <dgm:prSet/>
      <dgm:spPr/>
      <dgm:t>
        <a:bodyPr/>
        <a:lstStyle/>
        <a:p>
          <a:endParaRPr lang="en-US"/>
        </a:p>
      </dgm:t>
    </dgm:pt>
    <dgm:pt modelId="{6B2B02DD-7E13-4B18-9EA5-57BFF1A2C5E4}" type="sibTrans" cxnId="{DF369127-FB4F-4202-937B-19D9940CA148}">
      <dgm:prSet/>
      <dgm:spPr/>
      <dgm:t>
        <a:bodyPr/>
        <a:lstStyle/>
        <a:p>
          <a:endParaRPr lang="en-US"/>
        </a:p>
      </dgm:t>
    </dgm:pt>
    <dgm:pt modelId="{6820B949-96CE-4082-A76A-7113BC4A8416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앞으로 진행 내용</a:t>
          </a:r>
          <a:endParaRPr lang="en-US"/>
        </a:p>
      </dgm:t>
    </dgm:pt>
    <dgm:pt modelId="{6B5802E5-D458-4B21-BABA-8DFEA96BEA87}" type="parTrans" cxnId="{D7F5A702-B4FB-41DC-BE38-AF821B98B07A}">
      <dgm:prSet/>
      <dgm:spPr/>
      <dgm:t>
        <a:bodyPr/>
        <a:lstStyle/>
        <a:p>
          <a:endParaRPr lang="en-US"/>
        </a:p>
      </dgm:t>
    </dgm:pt>
    <dgm:pt modelId="{22BDA4C4-853C-4939-9143-C3A33B34E4AE}" type="sibTrans" cxnId="{D7F5A702-B4FB-41DC-BE38-AF821B98B07A}">
      <dgm:prSet/>
      <dgm:spPr/>
      <dgm:t>
        <a:bodyPr/>
        <a:lstStyle/>
        <a:p>
          <a:endParaRPr lang="en-US"/>
        </a:p>
      </dgm:t>
    </dgm:pt>
    <dgm:pt modelId="{099EC4F5-A151-40EA-B425-ABAF42E98A60}" type="pres">
      <dgm:prSet presAssocID="{5F5DC71D-BEF9-4D4B-892E-46C48AED543A}" presName="root" presStyleCnt="0">
        <dgm:presLayoutVars>
          <dgm:dir/>
          <dgm:resizeHandles val="exact"/>
        </dgm:presLayoutVars>
      </dgm:prSet>
      <dgm:spPr/>
    </dgm:pt>
    <dgm:pt modelId="{72F92819-0BBE-44BD-8872-9FD2645A2C56}" type="pres">
      <dgm:prSet presAssocID="{5E8FE12E-AA0F-46F2-8A3F-B596EF202AA4}" presName="compNode" presStyleCnt="0"/>
      <dgm:spPr/>
    </dgm:pt>
    <dgm:pt modelId="{D9D00CE9-F760-4943-A1D2-0914D13E3B66}" type="pres">
      <dgm:prSet presAssocID="{5E8FE12E-AA0F-46F2-8A3F-B596EF202AA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확인 표시"/>
        </a:ext>
      </dgm:extLst>
    </dgm:pt>
    <dgm:pt modelId="{FF141332-7344-4D27-8CD0-3817192A608F}" type="pres">
      <dgm:prSet presAssocID="{5E8FE12E-AA0F-46F2-8A3F-B596EF202AA4}" presName="spaceRect" presStyleCnt="0"/>
      <dgm:spPr/>
    </dgm:pt>
    <dgm:pt modelId="{167B086B-C054-4409-A7C7-7FA943718CDA}" type="pres">
      <dgm:prSet presAssocID="{5E8FE12E-AA0F-46F2-8A3F-B596EF202AA4}" presName="textRect" presStyleLbl="revTx" presStyleIdx="0" presStyleCnt="3">
        <dgm:presLayoutVars>
          <dgm:chMax val="1"/>
          <dgm:chPref val="1"/>
        </dgm:presLayoutVars>
      </dgm:prSet>
      <dgm:spPr/>
    </dgm:pt>
    <dgm:pt modelId="{320E2F18-6163-4D45-9EAE-24A0D33A12EA}" type="pres">
      <dgm:prSet presAssocID="{EA39BEA7-D07E-4E5A-A0CC-9CAB8028939F}" presName="sibTrans" presStyleCnt="0"/>
      <dgm:spPr/>
    </dgm:pt>
    <dgm:pt modelId="{58DEFD13-ADA9-45A9-92C7-72A5B11255E0}" type="pres">
      <dgm:prSet presAssocID="{3806F746-717E-437C-98BC-7A2EF9C5EFC0}" presName="compNode" presStyleCnt="0"/>
      <dgm:spPr/>
    </dgm:pt>
    <dgm:pt modelId="{4340097D-9743-4091-9C9D-DA55B22B361C}" type="pres">
      <dgm:prSet presAssocID="{3806F746-717E-437C-98BC-7A2EF9C5EFC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체크리스트"/>
        </a:ext>
      </dgm:extLst>
    </dgm:pt>
    <dgm:pt modelId="{2AE7952D-2651-4EF1-82C3-49A09BD4F47C}" type="pres">
      <dgm:prSet presAssocID="{3806F746-717E-437C-98BC-7A2EF9C5EFC0}" presName="spaceRect" presStyleCnt="0"/>
      <dgm:spPr/>
    </dgm:pt>
    <dgm:pt modelId="{1D047D01-CAC2-48AC-8C1B-0A9E2063465D}" type="pres">
      <dgm:prSet presAssocID="{3806F746-717E-437C-98BC-7A2EF9C5EFC0}" presName="textRect" presStyleLbl="revTx" presStyleIdx="1" presStyleCnt="3">
        <dgm:presLayoutVars>
          <dgm:chMax val="1"/>
          <dgm:chPref val="1"/>
        </dgm:presLayoutVars>
      </dgm:prSet>
      <dgm:spPr/>
    </dgm:pt>
    <dgm:pt modelId="{7925767D-B152-4FCC-A5D8-D2DBAB9D481F}" type="pres">
      <dgm:prSet presAssocID="{6B2B02DD-7E13-4B18-9EA5-57BFF1A2C5E4}" presName="sibTrans" presStyleCnt="0"/>
      <dgm:spPr/>
    </dgm:pt>
    <dgm:pt modelId="{EC6CD69E-341B-4830-A146-FE445005E54D}" type="pres">
      <dgm:prSet presAssocID="{6820B949-96CE-4082-A76A-7113BC4A8416}" presName="compNode" presStyleCnt="0"/>
      <dgm:spPr/>
    </dgm:pt>
    <dgm:pt modelId="{C1ABD2BB-D23A-4CD4-BCA5-E6D664D8AE57}" type="pres">
      <dgm:prSet presAssocID="{6820B949-96CE-4082-A76A-7113BC4A84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과녁 단색으로 채워진"/>
        </a:ext>
      </dgm:extLst>
    </dgm:pt>
    <dgm:pt modelId="{79BBBFCC-D66E-443B-85B8-AE6CC294726C}" type="pres">
      <dgm:prSet presAssocID="{6820B949-96CE-4082-A76A-7113BC4A8416}" presName="spaceRect" presStyleCnt="0"/>
      <dgm:spPr/>
    </dgm:pt>
    <dgm:pt modelId="{477934B0-6232-4A22-BFAC-C7025ACA0226}" type="pres">
      <dgm:prSet presAssocID="{6820B949-96CE-4082-A76A-7113BC4A841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7F5A702-B4FB-41DC-BE38-AF821B98B07A}" srcId="{5F5DC71D-BEF9-4D4B-892E-46C48AED543A}" destId="{6820B949-96CE-4082-A76A-7113BC4A8416}" srcOrd="2" destOrd="0" parTransId="{6B5802E5-D458-4B21-BABA-8DFEA96BEA87}" sibTransId="{22BDA4C4-853C-4939-9143-C3A33B34E4AE}"/>
    <dgm:cxn modelId="{DF369127-FB4F-4202-937B-19D9940CA148}" srcId="{5F5DC71D-BEF9-4D4B-892E-46C48AED543A}" destId="{3806F746-717E-437C-98BC-7A2EF9C5EFC0}" srcOrd="1" destOrd="0" parTransId="{9714FE4F-D3A9-4CC8-98D6-CC17D5FA7CF6}" sibTransId="{6B2B02DD-7E13-4B18-9EA5-57BFF1A2C5E4}"/>
    <dgm:cxn modelId="{A0FBE65F-EA7C-4087-A4B2-D73C97920BB6}" type="presOf" srcId="{6820B949-96CE-4082-A76A-7113BC4A8416}" destId="{477934B0-6232-4A22-BFAC-C7025ACA0226}" srcOrd="0" destOrd="0" presId="urn:microsoft.com/office/officeart/2018/2/layout/IconLabelList"/>
    <dgm:cxn modelId="{87BE0566-6714-4A9D-88D7-591AD1167E5D}" type="presOf" srcId="{3806F746-717E-437C-98BC-7A2EF9C5EFC0}" destId="{1D047D01-CAC2-48AC-8C1B-0A9E2063465D}" srcOrd="0" destOrd="0" presId="urn:microsoft.com/office/officeart/2018/2/layout/IconLabelList"/>
    <dgm:cxn modelId="{6A91875A-D068-4599-A672-1418E4EA0BDB}" srcId="{5F5DC71D-BEF9-4D4B-892E-46C48AED543A}" destId="{5E8FE12E-AA0F-46F2-8A3F-B596EF202AA4}" srcOrd="0" destOrd="0" parTransId="{C47B1C7B-54A2-4BD8-97EF-302A4E090FE2}" sibTransId="{EA39BEA7-D07E-4E5A-A0CC-9CAB8028939F}"/>
    <dgm:cxn modelId="{13379C80-1539-41CC-9A0E-E702A2BD521B}" type="presOf" srcId="{5F5DC71D-BEF9-4D4B-892E-46C48AED543A}" destId="{099EC4F5-A151-40EA-B425-ABAF42E98A60}" srcOrd="0" destOrd="0" presId="urn:microsoft.com/office/officeart/2018/2/layout/IconLabelList"/>
    <dgm:cxn modelId="{9672B7F3-1EEB-451F-85A8-B97F1271036A}" type="presOf" srcId="{5E8FE12E-AA0F-46F2-8A3F-B596EF202AA4}" destId="{167B086B-C054-4409-A7C7-7FA943718CDA}" srcOrd="0" destOrd="0" presId="urn:microsoft.com/office/officeart/2018/2/layout/IconLabelList"/>
    <dgm:cxn modelId="{8B2CC1D8-1BCC-462F-ACDC-7582C8783753}" type="presParOf" srcId="{099EC4F5-A151-40EA-B425-ABAF42E98A60}" destId="{72F92819-0BBE-44BD-8872-9FD2645A2C56}" srcOrd="0" destOrd="0" presId="urn:microsoft.com/office/officeart/2018/2/layout/IconLabelList"/>
    <dgm:cxn modelId="{DCBA9B4A-EF79-41AE-8035-17AFC65F5112}" type="presParOf" srcId="{72F92819-0BBE-44BD-8872-9FD2645A2C56}" destId="{D9D00CE9-F760-4943-A1D2-0914D13E3B66}" srcOrd="0" destOrd="0" presId="urn:microsoft.com/office/officeart/2018/2/layout/IconLabelList"/>
    <dgm:cxn modelId="{6BA993B2-6AA8-4C29-A699-E51F20521974}" type="presParOf" srcId="{72F92819-0BBE-44BD-8872-9FD2645A2C56}" destId="{FF141332-7344-4D27-8CD0-3817192A608F}" srcOrd="1" destOrd="0" presId="urn:microsoft.com/office/officeart/2018/2/layout/IconLabelList"/>
    <dgm:cxn modelId="{16B42C24-49B7-4A5E-8673-767D5EBCD095}" type="presParOf" srcId="{72F92819-0BBE-44BD-8872-9FD2645A2C56}" destId="{167B086B-C054-4409-A7C7-7FA943718CDA}" srcOrd="2" destOrd="0" presId="urn:microsoft.com/office/officeart/2018/2/layout/IconLabelList"/>
    <dgm:cxn modelId="{8A3DC09C-8105-45A5-B8DE-538925408428}" type="presParOf" srcId="{099EC4F5-A151-40EA-B425-ABAF42E98A60}" destId="{320E2F18-6163-4D45-9EAE-24A0D33A12EA}" srcOrd="1" destOrd="0" presId="urn:microsoft.com/office/officeart/2018/2/layout/IconLabelList"/>
    <dgm:cxn modelId="{5CB72BA3-E9F3-4EC2-9C15-19EB4AC1CB28}" type="presParOf" srcId="{099EC4F5-A151-40EA-B425-ABAF42E98A60}" destId="{58DEFD13-ADA9-45A9-92C7-72A5B11255E0}" srcOrd="2" destOrd="0" presId="urn:microsoft.com/office/officeart/2018/2/layout/IconLabelList"/>
    <dgm:cxn modelId="{B5321897-56E4-4119-820E-D0246F21BF1C}" type="presParOf" srcId="{58DEFD13-ADA9-45A9-92C7-72A5B11255E0}" destId="{4340097D-9743-4091-9C9D-DA55B22B361C}" srcOrd="0" destOrd="0" presId="urn:microsoft.com/office/officeart/2018/2/layout/IconLabelList"/>
    <dgm:cxn modelId="{7AD79644-7E24-4B75-A213-BEF3B4882851}" type="presParOf" srcId="{58DEFD13-ADA9-45A9-92C7-72A5B11255E0}" destId="{2AE7952D-2651-4EF1-82C3-49A09BD4F47C}" srcOrd="1" destOrd="0" presId="urn:microsoft.com/office/officeart/2018/2/layout/IconLabelList"/>
    <dgm:cxn modelId="{C4CBDBB8-D43F-4C2B-BA22-F8DC1992A9EF}" type="presParOf" srcId="{58DEFD13-ADA9-45A9-92C7-72A5B11255E0}" destId="{1D047D01-CAC2-48AC-8C1B-0A9E2063465D}" srcOrd="2" destOrd="0" presId="urn:microsoft.com/office/officeart/2018/2/layout/IconLabelList"/>
    <dgm:cxn modelId="{B4F40CE3-41DD-4A89-B438-EAF1358EB5A7}" type="presParOf" srcId="{099EC4F5-A151-40EA-B425-ABAF42E98A60}" destId="{7925767D-B152-4FCC-A5D8-D2DBAB9D481F}" srcOrd="3" destOrd="0" presId="urn:microsoft.com/office/officeart/2018/2/layout/IconLabelList"/>
    <dgm:cxn modelId="{44BB5BCD-04B7-4CD1-B961-981EA780EE4F}" type="presParOf" srcId="{099EC4F5-A151-40EA-B425-ABAF42E98A60}" destId="{EC6CD69E-341B-4830-A146-FE445005E54D}" srcOrd="4" destOrd="0" presId="urn:microsoft.com/office/officeart/2018/2/layout/IconLabelList"/>
    <dgm:cxn modelId="{DF0322A8-CDC2-4A50-978C-7AFDE468A3A6}" type="presParOf" srcId="{EC6CD69E-341B-4830-A146-FE445005E54D}" destId="{C1ABD2BB-D23A-4CD4-BCA5-E6D664D8AE57}" srcOrd="0" destOrd="0" presId="urn:microsoft.com/office/officeart/2018/2/layout/IconLabelList"/>
    <dgm:cxn modelId="{B4AB2691-DBFC-4748-87AE-3298290E87FE}" type="presParOf" srcId="{EC6CD69E-341B-4830-A146-FE445005E54D}" destId="{79BBBFCC-D66E-443B-85B8-AE6CC294726C}" srcOrd="1" destOrd="0" presId="urn:microsoft.com/office/officeart/2018/2/layout/IconLabelList"/>
    <dgm:cxn modelId="{57CD8586-DA96-4545-8B46-55EE92136B3D}" type="presParOf" srcId="{EC6CD69E-341B-4830-A146-FE445005E54D}" destId="{477934B0-6232-4A22-BFAC-C7025ACA022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C315AB-04EA-40C4-A6D3-6AF8A310FC9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963B34-45A1-4870-A194-27BDBF504D9F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dirty="0"/>
            <a:t>멘토님과 미팅</a:t>
          </a:r>
          <a:endParaRPr lang="en-US" dirty="0"/>
        </a:p>
      </dgm:t>
    </dgm:pt>
    <dgm:pt modelId="{0979D520-0700-4158-A79E-86AFEC2C6423}" type="parTrans" cxnId="{CB9DE171-AD98-477B-8E03-F0B7FD19D671}">
      <dgm:prSet/>
      <dgm:spPr/>
      <dgm:t>
        <a:bodyPr/>
        <a:lstStyle/>
        <a:p>
          <a:endParaRPr lang="en-US"/>
        </a:p>
      </dgm:t>
    </dgm:pt>
    <dgm:pt modelId="{9103DE4E-B68B-4406-A12C-1EC6078F4599}" type="sibTrans" cxnId="{CB9DE171-AD98-477B-8E03-F0B7FD19D67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B40A7B2-A962-4278-9CAA-7F472DFB4E34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dirty="0"/>
            <a:t>프로젝트의 전체적인 개요와 구현해야 하는 것과 그 목적을 </a:t>
          </a:r>
          <a:r>
            <a:rPr lang="ko-KR" altLang="en-US" dirty="0"/>
            <a:t>파악</a:t>
          </a:r>
          <a:endParaRPr lang="en-US" dirty="0"/>
        </a:p>
      </dgm:t>
    </dgm:pt>
    <dgm:pt modelId="{55E35D24-5295-4521-B3A4-37536A6656D6}" type="parTrans" cxnId="{B7BB900D-87F0-48D6-A509-B23E079AC1E6}">
      <dgm:prSet/>
      <dgm:spPr/>
      <dgm:t>
        <a:bodyPr/>
        <a:lstStyle/>
        <a:p>
          <a:endParaRPr lang="en-US"/>
        </a:p>
      </dgm:t>
    </dgm:pt>
    <dgm:pt modelId="{A616BD19-4ED4-437C-BC37-103B0D4B4DEC}" type="sibTrans" cxnId="{B7BB900D-87F0-48D6-A509-B23E079AC1E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6D48190-3EA3-49C0-8287-2C16D3C272DD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dirty="0"/>
            <a:t>팀별 미팅</a:t>
          </a:r>
          <a:endParaRPr lang="en-US" dirty="0"/>
        </a:p>
      </dgm:t>
    </dgm:pt>
    <dgm:pt modelId="{F4360430-6F2C-4CBC-9D0B-33048D6BD60D}" type="parTrans" cxnId="{E4A8376A-E55F-4D47-8DED-568DD0D03995}">
      <dgm:prSet/>
      <dgm:spPr/>
      <dgm:t>
        <a:bodyPr/>
        <a:lstStyle/>
        <a:p>
          <a:endParaRPr lang="en-US"/>
        </a:p>
      </dgm:t>
    </dgm:pt>
    <dgm:pt modelId="{B164A9B5-7994-4543-ACE0-B0839CCF0C91}" type="sibTrans" cxnId="{E4A8376A-E55F-4D47-8DED-568DD0D0399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F8ECAB-BC3F-48CD-8F49-E8F1CA568568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멘토님과의 미팅에서 들었던 내용을 바탕으로 전체 프로젝트의 개요를 발표하고 교수님의 피드백을 통해 멘토님에게 할 질문 생성</a:t>
          </a:r>
          <a:endParaRPr lang="en-US"/>
        </a:p>
      </dgm:t>
    </dgm:pt>
    <dgm:pt modelId="{B6540351-9F73-4597-A324-F94F4787A637}" type="parTrans" cxnId="{86C2EC34-1415-4CA4-8F1E-09416BD8A59D}">
      <dgm:prSet/>
      <dgm:spPr/>
      <dgm:t>
        <a:bodyPr/>
        <a:lstStyle/>
        <a:p>
          <a:endParaRPr lang="en-US"/>
        </a:p>
      </dgm:t>
    </dgm:pt>
    <dgm:pt modelId="{9C8D710F-F915-4D23-9425-60523699CCDD}" type="sibTrans" cxnId="{86C2EC34-1415-4CA4-8F1E-09416BD8A59D}">
      <dgm:prSet/>
      <dgm:spPr/>
      <dgm:t>
        <a:bodyPr/>
        <a:lstStyle/>
        <a:p>
          <a:endParaRPr lang="en-US"/>
        </a:p>
      </dgm:t>
    </dgm:pt>
    <dgm:pt modelId="{7ED67321-3276-4AA5-9ECD-FD0602C2A814}" type="pres">
      <dgm:prSet presAssocID="{35C315AB-04EA-40C4-A6D3-6AF8A310FC91}" presName="root" presStyleCnt="0">
        <dgm:presLayoutVars>
          <dgm:dir/>
          <dgm:resizeHandles val="exact"/>
        </dgm:presLayoutVars>
      </dgm:prSet>
      <dgm:spPr/>
    </dgm:pt>
    <dgm:pt modelId="{5FD042E7-ED36-492F-B642-58893B1247A9}" type="pres">
      <dgm:prSet presAssocID="{35C315AB-04EA-40C4-A6D3-6AF8A310FC91}" presName="container" presStyleCnt="0">
        <dgm:presLayoutVars>
          <dgm:dir/>
          <dgm:resizeHandles val="exact"/>
        </dgm:presLayoutVars>
      </dgm:prSet>
      <dgm:spPr/>
    </dgm:pt>
    <dgm:pt modelId="{9BC8858E-FDA9-46F3-926D-CEF826338A78}" type="pres">
      <dgm:prSet presAssocID="{CA963B34-45A1-4870-A194-27BDBF504D9F}" presName="compNode" presStyleCnt="0"/>
      <dgm:spPr/>
    </dgm:pt>
    <dgm:pt modelId="{74A655BA-F648-449C-80D8-E24CA957DA1C}" type="pres">
      <dgm:prSet presAssocID="{CA963B34-45A1-4870-A194-27BDBF504D9F}" presName="iconBgRect" presStyleLbl="bgShp" presStyleIdx="0" presStyleCnt="4"/>
      <dgm:spPr/>
    </dgm:pt>
    <dgm:pt modelId="{0B0DCFA9-7DF0-496F-91A4-CB46ED23C4F6}" type="pres">
      <dgm:prSet presAssocID="{CA963B34-45A1-4870-A194-27BDBF504D9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모임"/>
        </a:ext>
      </dgm:extLst>
    </dgm:pt>
    <dgm:pt modelId="{E53F5909-0414-49B8-AD19-73591AC6C8A8}" type="pres">
      <dgm:prSet presAssocID="{CA963B34-45A1-4870-A194-27BDBF504D9F}" presName="spaceRect" presStyleCnt="0"/>
      <dgm:spPr/>
    </dgm:pt>
    <dgm:pt modelId="{DC94B7B8-BD75-4AE2-AC5F-E6F536138995}" type="pres">
      <dgm:prSet presAssocID="{CA963B34-45A1-4870-A194-27BDBF504D9F}" presName="textRect" presStyleLbl="revTx" presStyleIdx="0" presStyleCnt="4">
        <dgm:presLayoutVars>
          <dgm:chMax val="1"/>
          <dgm:chPref val="1"/>
        </dgm:presLayoutVars>
      </dgm:prSet>
      <dgm:spPr/>
    </dgm:pt>
    <dgm:pt modelId="{48C74D21-7D66-4E44-8C71-3B248078A6B1}" type="pres">
      <dgm:prSet presAssocID="{9103DE4E-B68B-4406-A12C-1EC6078F4599}" presName="sibTrans" presStyleLbl="sibTrans2D1" presStyleIdx="0" presStyleCnt="0"/>
      <dgm:spPr/>
    </dgm:pt>
    <dgm:pt modelId="{C2A06CAB-CEB0-452C-94BF-1ACD3399E620}" type="pres">
      <dgm:prSet presAssocID="{DB40A7B2-A962-4278-9CAA-7F472DFB4E34}" presName="compNode" presStyleCnt="0"/>
      <dgm:spPr/>
    </dgm:pt>
    <dgm:pt modelId="{309C5059-0F58-44A5-AFD1-3DB5EAE407C4}" type="pres">
      <dgm:prSet presAssocID="{DB40A7B2-A962-4278-9CAA-7F472DFB4E34}" presName="iconBgRect" presStyleLbl="bgShp" presStyleIdx="1" presStyleCnt="4"/>
      <dgm:spPr/>
    </dgm:pt>
    <dgm:pt modelId="{FFB2D00F-6355-4F55-BFEF-7EFF7F3354B6}" type="pres">
      <dgm:prSet presAssocID="{DB40A7B2-A962-4278-9CAA-7F472DFB4E3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확인 표시"/>
        </a:ext>
      </dgm:extLst>
    </dgm:pt>
    <dgm:pt modelId="{3443AC88-B958-4C87-B307-618626E94242}" type="pres">
      <dgm:prSet presAssocID="{DB40A7B2-A962-4278-9CAA-7F472DFB4E34}" presName="spaceRect" presStyleCnt="0"/>
      <dgm:spPr/>
    </dgm:pt>
    <dgm:pt modelId="{549353E9-E9A3-4CAC-813F-8ECF85FEC2AD}" type="pres">
      <dgm:prSet presAssocID="{DB40A7B2-A962-4278-9CAA-7F472DFB4E34}" presName="textRect" presStyleLbl="revTx" presStyleIdx="1" presStyleCnt="4">
        <dgm:presLayoutVars>
          <dgm:chMax val="1"/>
          <dgm:chPref val="1"/>
        </dgm:presLayoutVars>
      </dgm:prSet>
      <dgm:spPr/>
    </dgm:pt>
    <dgm:pt modelId="{38E42E3B-B2E9-4634-BEA5-C1F387289C53}" type="pres">
      <dgm:prSet presAssocID="{A616BD19-4ED4-437C-BC37-103B0D4B4DEC}" presName="sibTrans" presStyleLbl="sibTrans2D1" presStyleIdx="0" presStyleCnt="0"/>
      <dgm:spPr/>
    </dgm:pt>
    <dgm:pt modelId="{74E6AD4C-030E-47BE-AFEE-E0A415CDD434}" type="pres">
      <dgm:prSet presAssocID="{C6D48190-3EA3-49C0-8287-2C16D3C272DD}" presName="compNode" presStyleCnt="0"/>
      <dgm:spPr/>
    </dgm:pt>
    <dgm:pt modelId="{347BF5CD-6305-41D7-9A04-281FB5FC732C}" type="pres">
      <dgm:prSet presAssocID="{C6D48190-3EA3-49C0-8287-2C16D3C272DD}" presName="iconBgRect" presStyleLbl="bgShp" presStyleIdx="2" presStyleCnt="4"/>
      <dgm:spPr/>
    </dgm:pt>
    <dgm:pt modelId="{2E269D56-6639-46B7-BDBC-3E953270B7BA}" type="pres">
      <dgm:prSet presAssocID="{C6D48190-3EA3-49C0-8287-2C16D3C272D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채팅"/>
        </a:ext>
      </dgm:extLst>
    </dgm:pt>
    <dgm:pt modelId="{958D018E-5037-4D2D-BA4F-11220BF235C1}" type="pres">
      <dgm:prSet presAssocID="{C6D48190-3EA3-49C0-8287-2C16D3C272DD}" presName="spaceRect" presStyleCnt="0"/>
      <dgm:spPr/>
    </dgm:pt>
    <dgm:pt modelId="{6463FE57-6FD1-4578-824C-B17C28CD8ADD}" type="pres">
      <dgm:prSet presAssocID="{C6D48190-3EA3-49C0-8287-2C16D3C272DD}" presName="textRect" presStyleLbl="revTx" presStyleIdx="2" presStyleCnt="4">
        <dgm:presLayoutVars>
          <dgm:chMax val="1"/>
          <dgm:chPref val="1"/>
        </dgm:presLayoutVars>
      </dgm:prSet>
      <dgm:spPr/>
    </dgm:pt>
    <dgm:pt modelId="{EA754199-C35B-4432-A344-881812AFF4DD}" type="pres">
      <dgm:prSet presAssocID="{B164A9B5-7994-4543-ACE0-B0839CCF0C91}" presName="sibTrans" presStyleLbl="sibTrans2D1" presStyleIdx="0" presStyleCnt="0"/>
      <dgm:spPr/>
    </dgm:pt>
    <dgm:pt modelId="{E3FDB30E-5711-4706-9623-3F90B1641A63}" type="pres">
      <dgm:prSet presAssocID="{DEF8ECAB-BC3F-48CD-8F49-E8F1CA568568}" presName="compNode" presStyleCnt="0"/>
      <dgm:spPr/>
    </dgm:pt>
    <dgm:pt modelId="{6288C828-1DED-4BE2-B6E8-AAADD4AA03CB}" type="pres">
      <dgm:prSet presAssocID="{DEF8ECAB-BC3F-48CD-8F49-E8F1CA568568}" presName="iconBgRect" presStyleLbl="bgShp" presStyleIdx="3" presStyleCnt="4"/>
      <dgm:spPr/>
    </dgm:pt>
    <dgm:pt modelId="{A585DE93-0A22-420F-9801-0F9B46396421}" type="pres">
      <dgm:prSet presAssocID="{DEF8ECAB-BC3F-48CD-8F49-E8F1CA56856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D325E0D4-CA17-4060-85A7-F27047C937B9}" type="pres">
      <dgm:prSet presAssocID="{DEF8ECAB-BC3F-48CD-8F49-E8F1CA568568}" presName="spaceRect" presStyleCnt="0"/>
      <dgm:spPr/>
    </dgm:pt>
    <dgm:pt modelId="{B517AB44-4585-4C7D-BBC9-B9A7E7544256}" type="pres">
      <dgm:prSet presAssocID="{DEF8ECAB-BC3F-48CD-8F49-E8F1CA56856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7BB900D-87F0-48D6-A509-B23E079AC1E6}" srcId="{35C315AB-04EA-40C4-A6D3-6AF8A310FC91}" destId="{DB40A7B2-A962-4278-9CAA-7F472DFB4E34}" srcOrd="1" destOrd="0" parTransId="{55E35D24-5295-4521-B3A4-37536A6656D6}" sibTransId="{A616BD19-4ED4-437C-BC37-103B0D4B4DEC}"/>
    <dgm:cxn modelId="{86C2EC34-1415-4CA4-8F1E-09416BD8A59D}" srcId="{35C315AB-04EA-40C4-A6D3-6AF8A310FC91}" destId="{DEF8ECAB-BC3F-48CD-8F49-E8F1CA568568}" srcOrd="3" destOrd="0" parTransId="{B6540351-9F73-4597-A324-F94F4787A637}" sibTransId="{9C8D710F-F915-4D23-9425-60523699CCDD}"/>
    <dgm:cxn modelId="{E9D73C60-3433-4983-97C9-897294F17518}" type="presOf" srcId="{DEF8ECAB-BC3F-48CD-8F49-E8F1CA568568}" destId="{B517AB44-4585-4C7D-BBC9-B9A7E7544256}" srcOrd="0" destOrd="0" presId="urn:microsoft.com/office/officeart/2018/2/layout/IconCircleList"/>
    <dgm:cxn modelId="{983CAE42-09F7-4353-A73B-336B9A08BAAF}" type="presOf" srcId="{9103DE4E-B68B-4406-A12C-1EC6078F4599}" destId="{48C74D21-7D66-4E44-8C71-3B248078A6B1}" srcOrd="0" destOrd="0" presId="urn:microsoft.com/office/officeart/2018/2/layout/IconCircleList"/>
    <dgm:cxn modelId="{E4A8376A-E55F-4D47-8DED-568DD0D03995}" srcId="{35C315AB-04EA-40C4-A6D3-6AF8A310FC91}" destId="{C6D48190-3EA3-49C0-8287-2C16D3C272DD}" srcOrd="2" destOrd="0" parTransId="{F4360430-6F2C-4CBC-9D0B-33048D6BD60D}" sibTransId="{B164A9B5-7994-4543-ACE0-B0839CCF0C91}"/>
    <dgm:cxn modelId="{08F35F4B-A14B-4B4C-99EE-39553C983B98}" type="presOf" srcId="{DB40A7B2-A962-4278-9CAA-7F472DFB4E34}" destId="{549353E9-E9A3-4CAC-813F-8ECF85FEC2AD}" srcOrd="0" destOrd="0" presId="urn:microsoft.com/office/officeart/2018/2/layout/IconCircleList"/>
    <dgm:cxn modelId="{22D7DF4C-6672-450E-8283-41A537DDA839}" type="presOf" srcId="{B164A9B5-7994-4543-ACE0-B0839CCF0C91}" destId="{EA754199-C35B-4432-A344-881812AFF4DD}" srcOrd="0" destOrd="0" presId="urn:microsoft.com/office/officeart/2018/2/layout/IconCircleList"/>
    <dgm:cxn modelId="{BA5D3971-B21B-4284-B02F-613782892276}" type="presOf" srcId="{A616BD19-4ED4-437C-BC37-103B0D4B4DEC}" destId="{38E42E3B-B2E9-4634-BEA5-C1F387289C53}" srcOrd="0" destOrd="0" presId="urn:microsoft.com/office/officeart/2018/2/layout/IconCircleList"/>
    <dgm:cxn modelId="{CB9DE171-AD98-477B-8E03-F0B7FD19D671}" srcId="{35C315AB-04EA-40C4-A6D3-6AF8A310FC91}" destId="{CA963B34-45A1-4870-A194-27BDBF504D9F}" srcOrd="0" destOrd="0" parTransId="{0979D520-0700-4158-A79E-86AFEC2C6423}" sibTransId="{9103DE4E-B68B-4406-A12C-1EC6078F4599}"/>
    <dgm:cxn modelId="{713638BA-97D0-4D91-956C-29559496B7F4}" type="presOf" srcId="{CA963B34-45A1-4870-A194-27BDBF504D9F}" destId="{DC94B7B8-BD75-4AE2-AC5F-E6F536138995}" srcOrd="0" destOrd="0" presId="urn:microsoft.com/office/officeart/2018/2/layout/IconCircleList"/>
    <dgm:cxn modelId="{BFD681CF-C4A6-4474-9EE8-BB5FE5625182}" type="presOf" srcId="{C6D48190-3EA3-49C0-8287-2C16D3C272DD}" destId="{6463FE57-6FD1-4578-824C-B17C28CD8ADD}" srcOrd="0" destOrd="0" presId="urn:microsoft.com/office/officeart/2018/2/layout/IconCircleList"/>
    <dgm:cxn modelId="{2CE202F8-24A8-42A5-808F-F62CD50A992B}" type="presOf" srcId="{35C315AB-04EA-40C4-A6D3-6AF8A310FC91}" destId="{7ED67321-3276-4AA5-9ECD-FD0602C2A814}" srcOrd="0" destOrd="0" presId="urn:microsoft.com/office/officeart/2018/2/layout/IconCircleList"/>
    <dgm:cxn modelId="{F91E2700-E0A4-4300-AD15-043B7C10A6E1}" type="presParOf" srcId="{7ED67321-3276-4AA5-9ECD-FD0602C2A814}" destId="{5FD042E7-ED36-492F-B642-58893B1247A9}" srcOrd="0" destOrd="0" presId="urn:microsoft.com/office/officeart/2018/2/layout/IconCircleList"/>
    <dgm:cxn modelId="{41C5C51C-0234-4436-9393-D81836DE9A21}" type="presParOf" srcId="{5FD042E7-ED36-492F-B642-58893B1247A9}" destId="{9BC8858E-FDA9-46F3-926D-CEF826338A78}" srcOrd="0" destOrd="0" presId="urn:microsoft.com/office/officeart/2018/2/layout/IconCircleList"/>
    <dgm:cxn modelId="{55C4B8DC-4E18-451B-940C-2A15C01316BD}" type="presParOf" srcId="{9BC8858E-FDA9-46F3-926D-CEF826338A78}" destId="{74A655BA-F648-449C-80D8-E24CA957DA1C}" srcOrd="0" destOrd="0" presId="urn:microsoft.com/office/officeart/2018/2/layout/IconCircleList"/>
    <dgm:cxn modelId="{136E883D-693A-4CEE-9B62-FCC280019DF9}" type="presParOf" srcId="{9BC8858E-FDA9-46F3-926D-CEF826338A78}" destId="{0B0DCFA9-7DF0-496F-91A4-CB46ED23C4F6}" srcOrd="1" destOrd="0" presId="urn:microsoft.com/office/officeart/2018/2/layout/IconCircleList"/>
    <dgm:cxn modelId="{5D93FFB3-88A2-4991-8BC9-AB384476EE36}" type="presParOf" srcId="{9BC8858E-FDA9-46F3-926D-CEF826338A78}" destId="{E53F5909-0414-49B8-AD19-73591AC6C8A8}" srcOrd="2" destOrd="0" presId="urn:microsoft.com/office/officeart/2018/2/layout/IconCircleList"/>
    <dgm:cxn modelId="{89A3DFE6-AB6F-451D-9FA9-80CE0286DA66}" type="presParOf" srcId="{9BC8858E-FDA9-46F3-926D-CEF826338A78}" destId="{DC94B7B8-BD75-4AE2-AC5F-E6F536138995}" srcOrd="3" destOrd="0" presId="urn:microsoft.com/office/officeart/2018/2/layout/IconCircleList"/>
    <dgm:cxn modelId="{53FB3E23-0519-45B6-A549-EB9E48976C3B}" type="presParOf" srcId="{5FD042E7-ED36-492F-B642-58893B1247A9}" destId="{48C74D21-7D66-4E44-8C71-3B248078A6B1}" srcOrd="1" destOrd="0" presId="urn:microsoft.com/office/officeart/2018/2/layout/IconCircleList"/>
    <dgm:cxn modelId="{F53EB4F6-82BD-4025-87B6-2C62185A9452}" type="presParOf" srcId="{5FD042E7-ED36-492F-B642-58893B1247A9}" destId="{C2A06CAB-CEB0-452C-94BF-1ACD3399E620}" srcOrd="2" destOrd="0" presId="urn:microsoft.com/office/officeart/2018/2/layout/IconCircleList"/>
    <dgm:cxn modelId="{D6F0CA76-266E-4DDC-B1B3-62C9F7265F2C}" type="presParOf" srcId="{C2A06CAB-CEB0-452C-94BF-1ACD3399E620}" destId="{309C5059-0F58-44A5-AFD1-3DB5EAE407C4}" srcOrd="0" destOrd="0" presId="urn:microsoft.com/office/officeart/2018/2/layout/IconCircleList"/>
    <dgm:cxn modelId="{108307D7-FC67-4CA3-8A51-7081E8FF001B}" type="presParOf" srcId="{C2A06CAB-CEB0-452C-94BF-1ACD3399E620}" destId="{FFB2D00F-6355-4F55-BFEF-7EFF7F3354B6}" srcOrd="1" destOrd="0" presId="urn:microsoft.com/office/officeart/2018/2/layout/IconCircleList"/>
    <dgm:cxn modelId="{3EE7A729-DA0B-4B99-9627-069455229C90}" type="presParOf" srcId="{C2A06CAB-CEB0-452C-94BF-1ACD3399E620}" destId="{3443AC88-B958-4C87-B307-618626E94242}" srcOrd="2" destOrd="0" presId="urn:microsoft.com/office/officeart/2018/2/layout/IconCircleList"/>
    <dgm:cxn modelId="{0F3EF7FF-260D-4F9D-B08E-A04C0F6679D5}" type="presParOf" srcId="{C2A06CAB-CEB0-452C-94BF-1ACD3399E620}" destId="{549353E9-E9A3-4CAC-813F-8ECF85FEC2AD}" srcOrd="3" destOrd="0" presId="urn:microsoft.com/office/officeart/2018/2/layout/IconCircleList"/>
    <dgm:cxn modelId="{809B53FD-2FAC-45FC-A733-A520A8119172}" type="presParOf" srcId="{5FD042E7-ED36-492F-B642-58893B1247A9}" destId="{38E42E3B-B2E9-4634-BEA5-C1F387289C53}" srcOrd="3" destOrd="0" presId="urn:microsoft.com/office/officeart/2018/2/layout/IconCircleList"/>
    <dgm:cxn modelId="{D6398739-43B5-481F-A7BA-80B54AADF4E8}" type="presParOf" srcId="{5FD042E7-ED36-492F-B642-58893B1247A9}" destId="{74E6AD4C-030E-47BE-AFEE-E0A415CDD434}" srcOrd="4" destOrd="0" presId="urn:microsoft.com/office/officeart/2018/2/layout/IconCircleList"/>
    <dgm:cxn modelId="{305EB9DE-82DF-47C0-8AC3-80B3706692E6}" type="presParOf" srcId="{74E6AD4C-030E-47BE-AFEE-E0A415CDD434}" destId="{347BF5CD-6305-41D7-9A04-281FB5FC732C}" srcOrd="0" destOrd="0" presId="urn:microsoft.com/office/officeart/2018/2/layout/IconCircleList"/>
    <dgm:cxn modelId="{A87F520E-CC12-461F-AF73-555448786FD6}" type="presParOf" srcId="{74E6AD4C-030E-47BE-AFEE-E0A415CDD434}" destId="{2E269D56-6639-46B7-BDBC-3E953270B7BA}" srcOrd="1" destOrd="0" presId="urn:microsoft.com/office/officeart/2018/2/layout/IconCircleList"/>
    <dgm:cxn modelId="{BFBCA2BC-D052-4E83-93FF-C84EA817B4AD}" type="presParOf" srcId="{74E6AD4C-030E-47BE-AFEE-E0A415CDD434}" destId="{958D018E-5037-4D2D-BA4F-11220BF235C1}" srcOrd="2" destOrd="0" presId="urn:microsoft.com/office/officeart/2018/2/layout/IconCircleList"/>
    <dgm:cxn modelId="{E60D50F9-D433-4226-A284-6E37AA81102F}" type="presParOf" srcId="{74E6AD4C-030E-47BE-AFEE-E0A415CDD434}" destId="{6463FE57-6FD1-4578-824C-B17C28CD8ADD}" srcOrd="3" destOrd="0" presId="urn:microsoft.com/office/officeart/2018/2/layout/IconCircleList"/>
    <dgm:cxn modelId="{C0179383-867E-45B4-9792-782C4E2591B5}" type="presParOf" srcId="{5FD042E7-ED36-492F-B642-58893B1247A9}" destId="{EA754199-C35B-4432-A344-881812AFF4DD}" srcOrd="5" destOrd="0" presId="urn:microsoft.com/office/officeart/2018/2/layout/IconCircleList"/>
    <dgm:cxn modelId="{F73F3E46-23D5-4AC8-86F6-CD69F1600163}" type="presParOf" srcId="{5FD042E7-ED36-492F-B642-58893B1247A9}" destId="{E3FDB30E-5711-4706-9623-3F90B1641A63}" srcOrd="6" destOrd="0" presId="urn:microsoft.com/office/officeart/2018/2/layout/IconCircleList"/>
    <dgm:cxn modelId="{B3BEF6A5-2EE2-4F0A-8678-B6B92B7815E5}" type="presParOf" srcId="{E3FDB30E-5711-4706-9623-3F90B1641A63}" destId="{6288C828-1DED-4BE2-B6E8-AAADD4AA03CB}" srcOrd="0" destOrd="0" presId="urn:microsoft.com/office/officeart/2018/2/layout/IconCircleList"/>
    <dgm:cxn modelId="{353B567F-2726-4763-9258-E11F33704095}" type="presParOf" srcId="{E3FDB30E-5711-4706-9623-3F90B1641A63}" destId="{A585DE93-0A22-420F-9801-0F9B46396421}" srcOrd="1" destOrd="0" presId="urn:microsoft.com/office/officeart/2018/2/layout/IconCircleList"/>
    <dgm:cxn modelId="{A87CABC4-D158-4364-8159-2C59B617B0F3}" type="presParOf" srcId="{E3FDB30E-5711-4706-9623-3F90B1641A63}" destId="{D325E0D4-CA17-4060-85A7-F27047C937B9}" srcOrd="2" destOrd="0" presId="urn:microsoft.com/office/officeart/2018/2/layout/IconCircleList"/>
    <dgm:cxn modelId="{0F5C2CA5-F96A-4413-9A5B-27F487134B58}" type="presParOf" srcId="{E3FDB30E-5711-4706-9623-3F90B1641A63}" destId="{B517AB44-4585-4C7D-BBC9-B9A7E754425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C315AB-04EA-40C4-A6D3-6AF8A310FC9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963B34-45A1-4870-A194-27BDBF504D9F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/>
            <a:t>멘토님께 질문과 답변</a:t>
          </a:r>
          <a:endParaRPr lang="en-US"/>
        </a:p>
      </dgm:t>
    </dgm:pt>
    <dgm:pt modelId="{0979D520-0700-4158-A79E-86AFEC2C6423}" type="parTrans" cxnId="{CB9DE171-AD98-477B-8E03-F0B7FD19D671}">
      <dgm:prSet/>
      <dgm:spPr/>
      <dgm:t>
        <a:bodyPr/>
        <a:lstStyle/>
        <a:p>
          <a:endParaRPr lang="en-US"/>
        </a:p>
      </dgm:t>
    </dgm:pt>
    <dgm:pt modelId="{9103DE4E-B68B-4406-A12C-1EC6078F4599}" type="sibTrans" cxnId="{CB9DE171-AD98-477B-8E03-F0B7FD19D67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B40A7B2-A962-4278-9CAA-7F472DFB4E34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 dirty="0"/>
            <a:t>멘토님의 답변을 통해서 현재 해야 할 일과</a:t>
          </a:r>
          <a:r>
            <a:rPr lang="en-US" altLang="ko-KR" dirty="0"/>
            <a:t> </a:t>
          </a:r>
          <a:r>
            <a:rPr lang="ko-KR" altLang="en-US" dirty="0"/>
            <a:t>해야 될 일을 결정한 후</a:t>
          </a:r>
          <a:r>
            <a:rPr lang="en-US" altLang="ko-KR" dirty="0"/>
            <a:t>, HTML5</a:t>
          </a:r>
          <a:r>
            <a:rPr lang="ko-KR" altLang="en-US" dirty="0"/>
            <a:t>기반 웹 플레이어에 대한 자료 조사를 실행</a:t>
          </a:r>
          <a:endParaRPr lang="en-US" dirty="0"/>
        </a:p>
      </dgm:t>
    </dgm:pt>
    <dgm:pt modelId="{55E35D24-5295-4521-B3A4-37536A6656D6}" type="parTrans" cxnId="{B7BB900D-87F0-48D6-A509-B23E079AC1E6}">
      <dgm:prSet/>
      <dgm:spPr/>
      <dgm:t>
        <a:bodyPr/>
        <a:lstStyle/>
        <a:p>
          <a:endParaRPr lang="en-US"/>
        </a:p>
      </dgm:t>
    </dgm:pt>
    <dgm:pt modelId="{A616BD19-4ED4-437C-BC37-103B0D4B4DEC}" type="sibTrans" cxnId="{B7BB900D-87F0-48D6-A509-B23E079AC1E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6D48190-3EA3-49C0-8287-2C16D3C272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ko-KR" dirty="0"/>
            <a:t>HTML5</a:t>
          </a:r>
          <a:r>
            <a:rPr lang="ko-KR" altLang="en-US" dirty="0"/>
            <a:t>기반 웹 플레이어 자료 조사</a:t>
          </a:r>
          <a:endParaRPr lang="en-US" dirty="0"/>
        </a:p>
      </dgm:t>
    </dgm:pt>
    <dgm:pt modelId="{F4360430-6F2C-4CBC-9D0B-33048D6BD60D}" type="parTrans" cxnId="{E4A8376A-E55F-4D47-8DED-568DD0D03995}">
      <dgm:prSet/>
      <dgm:spPr/>
      <dgm:t>
        <a:bodyPr/>
        <a:lstStyle/>
        <a:p>
          <a:endParaRPr lang="en-US"/>
        </a:p>
      </dgm:t>
    </dgm:pt>
    <dgm:pt modelId="{B164A9B5-7994-4543-ACE0-B0839CCF0C91}" type="sibTrans" cxnId="{E4A8376A-E55F-4D47-8DED-568DD0D0399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F8ECAB-BC3F-48CD-8F49-E8F1CA568568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 dirty="0"/>
            <a:t>각자 </a:t>
          </a:r>
          <a:r>
            <a:rPr lang="en-US" altLang="ko-KR" dirty="0"/>
            <a:t>HTML5</a:t>
          </a:r>
          <a:r>
            <a:rPr lang="ko-KR" altLang="en-US" dirty="0"/>
            <a:t>기반 웹 플레이어를 조사 후</a:t>
          </a:r>
          <a:r>
            <a:rPr lang="en-US" altLang="ko-KR" dirty="0"/>
            <a:t>, </a:t>
          </a:r>
          <a:r>
            <a:rPr lang="ko-KR" altLang="en-US" dirty="0"/>
            <a:t>통합 </a:t>
          </a:r>
          <a:endParaRPr lang="en-US" dirty="0"/>
        </a:p>
      </dgm:t>
    </dgm:pt>
    <dgm:pt modelId="{B6540351-9F73-4597-A324-F94F4787A637}" type="parTrans" cxnId="{86C2EC34-1415-4CA4-8F1E-09416BD8A59D}">
      <dgm:prSet/>
      <dgm:spPr/>
      <dgm:t>
        <a:bodyPr/>
        <a:lstStyle/>
        <a:p>
          <a:endParaRPr lang="en-US"/>
        </a:p>
      </dgm:t>
    </dgm:pt>
    <dgm:pt modelId="{9C8D710F-F915-4D23-9425-60523699CCDD}" type="sibTrans" cxnId="{86C2EC34-1415-4CA4-8F1E-09416BD8A59D}">
      <dgm:prSet/>
      <dgm:spPr/>
      <dgm:t>
        <a:bodyPr/>
        <a:lstStyle/>
        <a:p>
          <a:endParaRPr lang="en-US"/>
        </a:p>
      </dgm:t>
    </dgm:pt>
    <dgm:pt modelId="{7ED67321-3276-4AA5-9ECD-FD0602C2A814}" type="pres">
      <dgm:prSet presAssocID="{35C315AB-04EA-40C4-A6D3-6AF8A310FC91}" presName="root" presStyleCnt="0">
        <dgm:presLayoutVars>
          <dgm:dir/>
          <dgm:resizeHandles val="exact"/>
        </dgm:presLayoutVars>
      </dgm:prSet>
      <dgm:spPr/>
    </dgm:pt>
    <dgm:pt modelId="{5FD042E7-ED36-492F-B642-58893B1247A9}" type="pres">
      <dgm:prSet presAssocID="{35C315AB-04EA-40C4-A6D3-6AF8A310FC91}" presName="container" presStyleCnt="0">
        <dgm:presLayoutVars>
          <dgm:dir/>
          <dgm:resizeHandles val="exact"/>
        </dgm:presLayoutVars>
      </dgm:prSet>
      <dgm:spPr/>
    </dgm:pt>
    <dgm:pt modelId="{9BC8858E-FDA9-46F3-926D-CEF826338A78}" type="pres">
      <dgm:prSet presAssocID="{CA963B34-45A1-4870-A194-27BDBF504D9F}" presName="compNode" presStyleCnt="0"/>
      <dgm:spPr/>
    </dgm:pt>
    <dgm:pt modelId="{74A655BA-F648-449C-80D8-E24CA957DA1C}" type="pres">
      <dgm:prSet presAssocID="{CA963B34-45A1-4870-A194-27BDBF504D9F}" presName="iconBgRect" presStyleLbl="bgShp" presStyleIdx="0" presStyleCnt="4"/>
      <dgm:spPr/>
    </dgm:pt>
    <dgm:pt modelId="{0B0DCFA9-7DF0-496F-91A4-CB46ED23C4F6}" type="pres">
      <dgm:prSet presAssocID="{CA963B34-45A1-4870-A194-27BDBF504D9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solidFill>
            <a:srgbClr val="FFC000"/>
          </a:solidFill>
        </a:ln>
      </dgm:spPr>
      <dgm:extLst>
        <a:ext uri="{E40237B7-FDA0-4F09-8148-C483321AD2D9}">
          <dgm14:cNvPr xmlns:dgm14="http://schemas.microsoft.com/office/drawing/2010/diagram" id="0" name="" descr="고객 리뷰 단색으로 채워진"/>
        </a:ext>
      </dgm:extLst>
    </dgm:pt>
    <dgm:pt modelId="{E53F5909-0414-49B8-AD19-73591AC6C8A8}" type="pres">
      <dgm:prSet presAssocID="{CA963B34-45A1-4870-A194-27BDBF504D9F}" presName="spaceRect" presStyleCnt="0"/>
      <dgm:spPr/>
    </dgm:pt>
    <dgm:pt modelId="{DC94B7B8-BD75-4AE2-AC5F-E6F536138995}" type="pres">
      <dgm:prSet presAssocID="{CA963B34-45A1-4870-A194-27BDBF504D9F}" presName="textRect" presStyleLbl="revTx" presStyleIdx="0" presStyleCnt="4">
        <dgm:presLayoutVars>
          <dgm:chMax val="1"/>
          <dgm:chPref val="1"/>
        </dgm:presLayoutVars>
      </dgm:prSet>
      <dgm:spPr/>
    </dgm:pt>
    <dgm:pt modelId="{48C74D21-7D66-4E44-8C71-3B248078A6B1}" type="pres">
      <dgm:prSet presAssocID="{9103DE4E-B68B-4406-A12C-1EC6078F4599}" presName="sibTrans" presStyleLbl="sibTrans2D1" presStyleIdx="0" presStyleCnt="0"/>
      <dgm:spPr/>
    </dgm:pt>
    <dgm:pt modelId="{C2A06CAB-CEB0-452C-94BF-1ACD3399E620}" type="pres">
      <dgm:prSet presAssocID="{DB40A7B2-A962-4278-9CAA-7F472DFB4E34}" presName="compNode" presStyleCnt="0"/>
      <dgm:spPr/>
    </dgm:pt>
    <dgm:pt modelId="{309C5059-0F58-44A5-AFD1-3DB5EAE407C4}" type="pres">
      <dgm:prSet presAssocID="{DB40A7B2-A962-4278-9CAA-7F472DFB4E34}" presName="iconBgRect" presStyleLbl="bgShp" presStyleIdx="1" presStyleCnt="4"/>
      <dgm:spPr/>
    </dgm:pt>
    <dgm:pt modelId="{FFB2D00F-6355-4F55-BFEF-7EFF7F3354B6}" type="pres">
      <dgm:prSet presAssocID="{DB40A7B2-A962-4278-9CAA-7F472DFB4E3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확인 표시"/>
        </a:ext>
      </dgm:extLst>
    </dgm:pt>
    <dgm:pt modelId="{3443AC88-B958-4C87-B307-618626E94242}" type="pres">
      <dgm:prSet presAssocID="{DB40A7B2-A962-4278-9CAA-7F472DFB4E34}" presName="spaceRect" presStyleCnt="0"/>
      <dgm:spPr/>
    </dgm:pt>
    <dgm:pt modelId="{549353E9-E9A3-4CAC-813F-8ECF85FEC2AD}" type="pres">
      <dgm:prSet presAssocID="{DB40A7B2-A962-4278-9CAA-7F472DFB4E34}" presName="textRect" presStyleLbl="revTx" presStyleIdx="1" presStyleCnt="4">
        <dgm:presLayoutVars>
          <dgm:chMax val="1"/>
          <dgm:chPref val="1"/>
        </dgm:presLayoutVars>
      </dgm:prSet>
      <dgm:spPr/>
    </dgm:pt>
    <dgm:pt modelId="{38E42E3B-B2E9-4634-BEA5-C1F387289C53}" type="pres">
      <dgm:prSet presAssocID="{A616BD19-4ED4-437C-BC37-103B0D4B4DEC}" presName="sibTrans" presStyleLbl="sibTrans2D1" presStyleIdx="0" presStyleCnt="0"/>
      <dgm:spPr/>
    </dgm:pt>
    <dgm:pt modelId="{74E6AD4C-030E-47BE-AFEE-E0A415CDD434}" type="pres">
      <dgm:prSet presAssocID="{C6D48190-3EA3-49C0-8287-2C16D3C272DD}" presName="compNode" presStyleCnt="0"/>
      <dgm:spPr/>
    </dgm:pt>
    <dgm:pt modelId="{347BF5CD-6305-41D7-9A04-281FB5FC732C}" type="pres">
      <dgm:prSet presAssocID="{C6D48190-3EA3-49C0-8287-2C16D3C272DD}" presName="iconBgRect" presStyleLbl="bgShp" presStyleIdx="2" presStyleCnt="4"/>
      <dgm:spPr/>
    </dgm:pt>
    <dgm:pt modelId="{2E269D56-6639-46B7-BDBC-3E953270B7BA}" type="pres">
      <dgm:prSet presAssocID="{C6D48190-3EA3-49C0-8287-2C16D3C272D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클립보드 단색으로 채워진"/>
        </a:ext>
      </dgm:extLst>
    </dgm:pt>
    <dgm:pt modelId="{958D018E-5037-4D2D-BA4F-11220BF235C1}" type="pres">
      <dgm:prSet presAssocID="{C6D48190-3EA3-49C0-8287-2C16D3C272DD}" presName="spaceRect" presStyleCnt="0"/>
      <dgm:spPr/>
    </dgm:pt>
    <dgm:pt modelId="{6463FE57-6FD1-4578-824C-B17C28CD8ADD}" type="pres">
      <dgm:prSet presAssocID="{C6D48190-3EA3-49C0-8287-2C16D3C272DD}" presName="textRect" presStyleLbl="revTx" presStyleIdx="2" presStyleCnt="4">
        <dgm:presLayoutVars>
          <dgm:chMax val="1"/>
          <dgm:chPref val="1"/>
        </dgm:presLayoutVars>
      </dgm:prSet>
      <dgm:spPr/>
    </dgm:pt>
    <dgm:pt modelId="{EA754199-C35B-4432-A344-881812AFF4DD}" type="pres">
      <dgm:prSet presAssocID="{B164A9B5-7994-4543-ACE0-B0839CCF0C91}" presName="sibTrans" presStyleLbl="sibTrans2D1" presStyleIdx="0" presStyleCnt="0"/>
      <dgm:spPr/>
    </dgm:pt>
    <dgm:pt modelId="{E3FDB30E-5711-4706-9623-3F90B1641A63}" type="pres">
      <dgm:prSet presAssocID="{DEF8ECAB-BC3F-48CD-8F49-E8F1CA568568}" presName="compNode" presStyleCnt="0"/>
      <dgm:spPr/>
    </dgm:pt>
    <dgm:pt modelId="{6288C828-1DED-4BE2-B6E8-AAADD4AA03CB}" type="pres">
      <dgm:prSet presAssocID="{DEF8ECAB-BC3F-48CD-8F49-E8F1CA568568}" presName="iconBgRect" presStyleLbl="bgShp" presStyleIdx="3" presStyleCnt="4"/>
      <dgm:spPr/>
    </dgm:pt>
    <dgm:pt modelId="{A585DE93-0A22-420F-9801-0F9B46396421}" type="pres">
      <dgm:prSet presAssocID="{DEF8ECAB-BC3F-48CD-8F49-E8F1CA56856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벤 다이어그램 단색으로 채워진"/>
        </a:ext>
      </dgm:extLst>
    </dgm:pt>
    <dgm:pt modelId="{D325E0D4-CA17-4060-85A7-F27047C937B9}" type="pres">
      <dgm:prSet presAssocID="{DEF8ECAB-BC3F-48CD-8F49-E8F1CA568568}" presName="spaceRect" presStyleCnt="0"/>
      <dgm:spPr/>
    </dgm:pt>
    <dgm:pt modelId="{B517AB44-4585-4C7D-BBC9-B9A7E7544256}" type="pres">
      <dgm:prSet presAssocID="{DEF8ECAB-BC3F-48CD-8F49-E8F1CA56856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7BB900D-87F0-48D6-A509-B23E079AC1E6}" srcId="{35C315AB-04EA-40C4-A6D3-6AF8A310FC91}" destId="{DB40A7B2-A962-4278-9CAA-7F472DFB4E34}" srcOrd="1" destOrd="0" parTransId="{55E35D24-5295-4521-B3A4-37536A6656D6}" sibTransId="{A616BD19-4ED4-437C-BC37-103B0D4B4DEC}"/>
    <dgm:cxn modelId="{86C2EC34-1415-4CA4-8F1E-09416BD8A59D}" srcId="{35C315AB-04EA-40C4-A6D3-6AF8A310FC91}" destId="{DEF8ECAB-BC3F-48CD-8F49-E8F1CA568568}" srcOrd="3" destOrd="0" parTransId="{B6540351-9F73-4597-A324-F94F4787A637}" sibTransId="{9C8D710F-F915-4D23-9425-60523699CCDD}"/>
    <dgm:cxn modelId="{E9D73C60-3433-4983-97C9-897294F17518}" type="presOf" srcId="{DEF8ECAB-BC3F-48CD-8F49-E8F1CA568568}" destId="{B517AB44-4585-4C7D-BBC9-B9A7E7544256}" srcOrd="0" destOrd="0" presId="urn:microsoft.com/office/officeart/2018/2/layout/IconCircleList"/>
    <dgm:cxn modelId="{983CAE42-09F7-4353-A73B-336B9A08BAAF}" type="presOf" srcId="{9103DE4E-B68B-4406-A12C-1EC6078F4599}" destId="{48C74D21-7D66-4E44-8C71-3B248078A6B1}" srcOrd="0" destOrd="0" presId="urn:microsoft.com/office/officeart/2018/2/layout/IconCircleList"/>
    <dgm:cxn modelId="{E4A8376A-E55F-4D47-8DED-568DD0D03995}" srcId="{35C315AB-04EA-40C4-A6D3-6AF8A310FC91}" destId="{C6D48190-3EA3-49C0-8287-2C16D3C272DD}" srcOrd="2" destOrd="0" parTransId="{F4360430-6F2C-4CBC-9D0B-33048D6BD60D}" sibTransId="{B164A9B5-7994-4543-ACE0-B0839CCF0C91}"/>
    <dgm:cxn modelId="{08F35F4B-A14B-4B4C-99EE-39553C983B98}" type="presOf" srcId="{DB40A7B2-A962-4278-9CAA-7F472DFB4E34}" destId="{549353E9-E9A3-4CAC-813F-8ECF85FEC2AD}" srcOrd="0" destOrd="0" presId="urn:microsoft.com/office/officeart/2018/2/layout/IconCircleList"/>
    <dgm:cxn modelId="{22D7DF4C-6672-450E-8283-41A537DDA839}" type="presOf" srcId="{B164A9B5-7994-4543-ACE0-B0839CCF0C91}" destId="{EA754199-C35B-4432-A344-881812AFF4DD}" srcOrd="0" destOrd="0" presId="urn:microsoft.com/office/officeart/2018/2/layout/IconCircleList"/>
    <dgm:cxn modelId="{BA5D3971-B21B-4284-B02F-613782892276}" type="presOf" srcId="{A616BD19-4ED4-437C-BC37-103B0D4B4DEC}" destId="{38E42E3B-B2E9-4634-BEA5-C1F387289C53}" srcOrd="0" destOrd="0" presId="urn:microsoft.com/office/officeart/2018/2/layout/IconCircleList"/>
    <dgm:cxn modelId="{CB9DE171-AD98-477B-8E03-F0B7FD19D671}" srcId="{35C315AB-04EA-40C4-A6D3-6AF8A310FC91}" destId="{CA963B34-45A1-4870-A194-27BDBF504D9F}" srcOrd="0" destOrd="0" parTransId="{0979D520-0700-4158-A79E-86AFEC2C6423}" sibTransId="{9103DE4E-B68B-4406-A12C-1EC6078F4599}"/>
    <dgm:cxn modelId="{713638BA-97D0-4D91-956C-29559496B7F4}" type="presOf" srcId="{CA963B34-45A1-4870-A194-27BDBF504D9F}" destId="{DC94B7B8-BD75-4AE2-AC5F-E6F536138995}" srcOrd="0" destOrd="0" presId="urn:microsoft.com/office/officeart/2018/2/layout/IconCircleList"/>
    <dgm:cxn modelId="{BFD681CF-C4A6-4474-9EE8-BB5FE5625182}" type="presOf" srcId="{C6D48190-3EA3-49C0-8287-2C16D3C272DD}" destId="{6463FE57-6FD1-4578-824C-B17C28CD8ADD}" srcOrd="0" destOrd="0" presId="urn:microsoft.com/office/officeart/2018/2/layout/IconCircleList"/>
    <dgm:cxn modelId="{2CE202F8-24A8-42A5-808F-F62CD50A992B}" type="presOf" srcId="{35C315AB-04EA-40C4-A6D3-6AF8A310FC91}" destId="{7ED67321-3276-4AA5-9ECD-FD0602C2A814}" srcOrd="0" destOrd="0" presId="urn:microsoft.com/office/officeart/2018/2/layout/IconCircleList"/>
    <dgm:cxn modelId="{F91E2700-E0A4-4300-AD15-043B7C10A6E1}" type="presParOf" srcId="{7ED67321-3276-4AA5-9ECD-FD0602C2A814}" destId="{5FD042E7-ED36-492F-B642-58893B1247A9}" srcOrd="0" destOrd="0" presId="urn:microsoft.com/office/officeart/2018/2/layout/IconCircleList"/>
    <dgm:cxn modelId="{41C5C51C-0234-4436-9393-D81836DE9A21}" type="presParOf" srcId="{5FD042E7-ED36-492F-B642-58893B1247A9}" destId="{9BC8858E-FDA9-46F3-926D-CEF826338A78}" srcOrd="0" destOrd="0" presId="urn:microsoft.com/office/officeart/2018/2/layout/IconCircleList"/>
    <dgm:cxn modelId="{55C4B8DC-4E18-451B-940C-2A15C01316BD}" type="presParOf" srcId="{9BC8858E-FDA9-46F3-926D-CEF826338A78}" destId="{74A655BA-F648-449C-80D8-E24CA957DA1C}" srcOrd="0" destOrd="0" presId="urn:microsoft.com/office/officeart/2018/2/layout/IconCircleList"/>
    <dgm:cxn modelId="{136E883D-693A-4CEE-9B62-FCC280019DF9}" type="presParOf" srcId="{9BC8858E-FDA9-46F3-926D-CEF826338A78}" destId="{0B0DCFA9-7DF0-496F-91A4-CB46ED23C4F6}" srcOrd="1" destOrd="0" presId="urn:microsoft.com/office/officeart/2018/2/layout/IconCircleList"/>
    <dgm:cxn modelId="{5D93FFB3-88A2-4991-8BC9-AB384476EE36}" type="presParOf" srcId="{9BC8858E-FDA9-46F3-926D-CEF826338A78}" destId="{E53F5909-0414-49B8-AD19-73591AC6C8A8}" srcOrd="2" destOrd="0" presId="urn:microsoft.com/office/officeart/2018/2/layout/IconCircleList"/>
    <dgm:cxn modelId="{89A3DFE6-AB6F-451D-9FA9-80CE0286DA66}" type="presParOf" srcId="{9BC8858E-FDA9-46F3-926D-CEF826338A78}" destId="{DC94B7B8-BD75-4AE2-AC5F-E6F536138995}" srcOrd="3" destOrd="0" presId="urn:microsoft.com/office/officeart/2018/2/layout/IconCircleList"/>
    <dgm:cxn modelId="{53FB3E23-0519-45B6-A549-EB9E48976C3B}" type="presParOf" srcId="{5FD042E7-ED36-492F-B642-58893B1247A9}" destId="{48C74D21-7D66-4E44-8C71-3B248078A6B1}" srcOrd="1" destOrd="0" presId="urn:microsoft.com/office/officeart/2018/2/layout/IconCircleList"/>
    <dgm:cxn modelId="{F53EB4F6-82BD-4025-87B6-2C62185A9452}" type="presParOf" srcId="{5FD042E7-ED36-492F-B642-58893B1247A9}" destId="{C2A06CAB-CEB0-452C-94BF-1ACD3399E620}" srcOrd="2" destOrd="0" presId="urn:microsoft.com/office/officeart/2018/2/layout/IconCircleList"/>
    <dgm:cxn modelId="{D6F0CA76-266E-4DDC-B1B3-62C9F7265F2C}" type="presParOf" srcId="{C2A06CAB-CEB0-452C-94BF-1ACD3399E620}" destId="{309C5059-0F58-44A5-AFD1-3DB5EAE407C4}" srcOrd="0" destOrd="0" presId="urn:microsoft.com/office/officeart/2018/2/layout/IconCircleList"/>
    <dgm:cxn modelId="{108307D7-FC67-4CA3-8A51-7081E8FF001B}" type="presParOf" srcId="{C2A06CAB-CEB0-452C-94BF-1ACD3399E620}" destId="{FFB2D00F-6355-4F55-BFEF-7EFF7F3354B6}" srcOrd="1" destOrd="0" presId="urn:microsoft.com/office/officeart/2018/2/layout/IconCircleList"/>
    <dgm:cxn modelId="{3EE7A729-DA0B-4B99-9627-069455229C90}" type="presParOf" srcId="{C2A06CAB-CEB0-452C-94BF-1ACD3399E620}" destId="{3443AC88-B958-4C87-B307-618626E94242}" srcOrd="2" destOrd="0" presId="urn:microsoft.com/office/officeart/2018/2/layout/IconCircleList"/>
    <dgm:cxn modelId="{0F3EF7FF-260D-4F9D-B08E-A04C0F6679D5}" type="presParOf" srcId="{C2A06CAB-CEB0-452C-94BF-1ACD3399E620}" destId="{549353E9-E9A3-4CAC-813F-8ECF85FEC2AD}" srcOrd="3" destOrd="0" presId="urn:microsoft.com/office/officeart/2018/2/layout/IconCircleList"/>
    <dgm:cxn modelId="{809B53FD-2FAC-45FC-A733-A520A8119172}" type="presParOf" srcId="{5FD042E7-ED36-492F-B642-58893B1247A9}" destId="{38E42E3B-B2E9-4634-BEA5-C1F387289C53}" srcOrd="3" destOrd="0" presId="urn:microsoft.com/office/officeart/2018/2/layout/IconCircleList"/>
    <dgm:cxn modelId="{D6398739-43B5-481F-A7BA-80B54AADF4E8}" type="presParOf" srcId="{5FD042E7-ED36-492F-B642-58893B1247A9}" destId="{74E6AD4C-030E-47BE-AFEE-E0A415CDD434}" srcOrd="4" destOrd="0" presId="urn:microsoft.com/office/officeart/2018/2/layout/IconCircleList"/>
    <dgm:cxn modelId="{305EB9DE-82DF-47C0-8AC3-80B3706692E6}" type="presParOf" srcId="{74E6AD4C-030E-47BE-AFEE-E0A415CDD434}" destId="{347BF5CD-6305-41D7-9A04-281FB5FC732C}" srcOrd="0" destOrd="0" presId="urn:microsoft.com/office/officeart/2018/2/layout/IconCircleList"/>
    <dgm:cxn modelId="{A87F520E-CC12-461F-AF73-555448786FD6}" type="presParOf" srcId="{74E6AD4C-030E-47BE-AFEE-E0A415CDD434}" destId="{2E269D56-6639-46B7-BDBC-3E953270B7BA}" srcOrd="1" destOrd="0" presId="urn:microsoft.com/office/officeart/2018/2/layout/IconCircleList"/>
    <dgm:cxn modelId="{BFBCA2BC-D052-4E83-93FF-C84EA817B4AD}" type="presParOf" srcId="{74E6AD4C-030E-47BE-AFEE-E0A415CDD434}" destId="{958D018E-5037-4D2D-BA4F-11220BF235C1}" srcOrd="2" destOrd="0" presId="urn:microsoft.com/office/officeart/2018/2/layout/IconCircleList"/>
    <dgm:cxn modelId="{E60D50F9-D433-4226-A284-6E37AA81102F}" type="presParOf" srcId="{74E6AD4C-030E-47BE-AFEE-E0A415CDD434}" destId="{6463FE57-6FD1-4578-824C-B17C28CD8ADD}" srcOrd="3" destOrd="0" presId="urn:microsoft.com/office/officeart/2018/2/layout/IconCircleList"/>
    <dgm:cxn modelId="{C0179383-867E-45B4-9792-782C4E2591B5}" type="presParOf" srcId="{5FD042E7-ED36-492F-B642-58893B1247A9}" destId="{EA754199-C35B-4432-A344-881812AFF4DD}" srcOrd="5" destOrd="0" presId="urn:microsoft.com/office/officeart/2018/2/layout/IconCircleList"/>
    <dgm:cxn modelId="{F73F3E46-23D5-4AC8-86F6-CD69F1600163}" type="presParOf" srcId="{5FD042E7-ED36-492F-B642-58893B1247A9}" destId="{E3FDB30E-5711-4706-9623-3F90B1641A63}" srcOrd="6" destOrd="0" presId="urn:microsoft.com/office/officeart/2018/2/layout/IconCircleList"/>
    <dgm:cxn modelId="{B3BEF6A5-2EE2-4F0A-8678-B6B92B7815E5}" type="presParOf" srcId="{E3FDB30E-5711-4706-9623-3F90B1641A63}" destId="{6288C828-1DED-4BE2-B6E8-AAADD4AA03CB}" srcOrd="0" destOrd="0" presId="urn:microsoft.com/office/officeart/2018/2/layout/IconCircleList"/>
    <dgm:cxn modelId="{353B567F-2726-4763-9258-E11F33704095}" type="presParOf" srcId="{E3FDB30E-5711-4706-9623-3F90B1641A63}" destId="{A585DE93-0A22-420F-9801-0F9B46396421}" srcOrd="1" destOrd="0" presId="urn:microsoft.com/office/officeart/2018/2/layout/IconCircleList"/>
    <dgm:cxn modelId="{A87CABC4-D158-4364-8159-2C59B617B0F3}" type="presParOf" srcId="{E3FDB30E-5711-4706-9623-3F90B1641A63}" destId="{D325E0D4-CA17-4060-85A7-F27047C937B9}" srcOrd="2" destOrd="0" presId="urn:microsoft.com/office/officeart/2018/2/layout/IconCircleList"/>
    <dgm:cxn modelId="{0F5C2CA5-F96A-4413-9A5B-27F487134B58}" type="presParOf" srcId="{E3FDB30E-5711-4706-9623-3F90B1641A63}" destId="{B517AB44-4585-4C7D-BBC9-B9A7E754425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00CE9-F760-4943-A1D2-0914D13E3B66}">
      <dsp:nvSpPr>
        <dsp:cNvPr id="0" name=""/>
        <dsp:cNvSpPr/>
      </dsp:nvSpPr>
      <dsp:spPr>
        <a:xfrm>
          <a:off x="1099641" y="670106"/>
          <a:ext cx="1280707" cy="12807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B086B-C054-4409-A7C7-7FA943718CDA}">
      <dsp:nvSpPr>
        <dsp:cNvPr id="0" name=""/>
        <dsp:cNvSpPr/>
      </dsp:nvSpPr>
      <dsp:spPr>
        <a:xfrm>
          <a:off x="316987" y="2304069"/>
          <a:ext cx="28460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/>
            <a:t>프로젝트</a:t>
          </a:r>
          <a:r>
            <a:rPr lang="ko-KR" sz="2800" kern="1200"/>
            <a:t> 진행 상황</a:t>
          </a:r>
          <a:endParaRPr lang="en-US" sz="2800" kern="1200"/>
        </a:p>
      </dsp:txBody>
      <dsp:txXfrm>
        <a:off x="316987" y="2304069"/>
        <a:ext cx="2846016" cy="720000"/>
      </dsp:txXfrm>
    </dsp:sp>
    <dsp:sp modelId="{4340097D-9743-4091-9C9D-DA55B22B361C}">
      <dsp:nvSpPr>
        <dsp:cNvPr id="0" name=""/>
        <dsp:cNvSpPr/>
      </dsp:nvSpPr>
      <dsp:spPr>
        <a:xfrm>
          <a:off x="4443710" y="670106"/>
          <a:ext cx="1280707" cy="12807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47D01-CAC2-48AC-8C1B-0A9E2063465D}">
      <dsp:nvSpPr>
        <dsp:cNvPr id="0" name=""/>
        <dsp:cNvSpPr/>
      </dsp:nvSpPr>
      <dsp:spPr>
        <a:xfrm>
          <a:off x="3661055" y="2304069"/>
          <a:ext cx="28460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/>
            <a:t>이번 주 진행 내용</a:t>
          </a:r>
          <a:endParaRPr lang="en-US" sz="2800" kern="1200"/>
        </a:p>
      </dsp:txBody>
      <dsp:txXfrm>
        <a:off x="3661055" y="2304069"/>
        <a:ext cx="2846016" cy="720000"/>
      </dsp:txXfrm>
    </dsp:sp>
    <dsp:sp modelId="{C1ABD2BB-D23A-4CD4-BCA5-E6D664D8AE57}">
      <dsp:nvSpPr>
        <dsp:cNvPr id="0" name=""/>
        <dsp:cNvSpPr/>
      </dsp:nvSpPr>
      <dsp:spPr>
        <a:xfrm>
          <a:off x="7787779" y="670106"/>
          <a:ext cx="1280707" cy="12807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934B0-6232-4A22-BFAC-C7025ACA0226}">
      <dsp:nvSpPr>
        <dsp:cNvPr id="0" name=""/>
        <dsp:cNvSpPr/>
      </dsp:nvSpPr>
      <dsp:spPr>
        <a:xfrm>
          <a:off x="7005124" y="2304069"/>
          <a:ext cx="28460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/>
            <a:t>앞으로 진행 내용</a:t>
          </a:r>
          <a:endParaRPr lang="en-US" sz="2800" kern="1200"/>
        </a:p>
      </dsp:txBody>
      <dsp:txXfrm>
        <a:off x="7005124" y="2304069"/>
        <a:ext cx="284601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655BA-F648-449C-80D8-E24CA957DA1C}">
      <dsp:nvSpPr>
        <dsp:cNvPr id="0" name=""/>
        <dsp:cNvSpPr/>
      </dsp:nvSpPr>
      <dsp:spPr>
        <a:xfrm>
          <a:off x="153427" y="227571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DCFA9-7DF0-496F-91A4-CB46ED23C4F6}">
      <dsp:nvSpPr>
        <dsp:cNvPr id="0" name=""/>
        <dsp:cNvSpPr/>
      </dsp:nvSpPr>
      <dsp:spPr>
        <a:xfrm>
          <a:off x="427585" y="501729"/>
          <a:ext cx="757196" cy="7571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94B7B8-BD75-4AE2-AC5F-E6F536138995}">
      <dsp:nvSpPr>
        <dsp:cNvPr id="0" name=""/>
        <dsp:cNvSpPr/>
      </dsp:nvSpPr>
      <dsp:spPr>
        <a:xfrm>
          <a:off x="1738691" y="227571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 dirty="0"/>
            <a:t>멘토님과 미팅</a:t>
          </a:r>
          <a:endParaRPr lang="en-US" sz="1600" kern="1200" dirty="0"/>
        </a:p>
      </dsp:txBody>
      <dsp:txXfrm>
        <a:off x="1738691" y="227571"/>
        <a:ext cx="3077276" cy="1305511"/>
      </dsp:txXfrm>
    </dsp:sp>
    <dsp:sp modelId="{309C5059-0F58-44A5-AFD1-3DB5EAE407C4}">
      <dsp:nvSpPr>
        <dsp:cNvPr id="0" name=""/>
        <dsp:cNvSpPr/>
      </dsp:nvSpPr>
      <dsp:spPr>
        <a:xfrm>
          <a:off x="5352160" y="227571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B2D00F-6355-4F55-BFEF-7EFF7F3354B6}">
      <dsp:nvSpPr>
        <dsp:cNvPr id="0" name=""/>
        <dsp:cNvSpPr/>
      </dsp:nvSpPr>
      <dsp:spPr>
        <a:xfrm>
          <a:off x="5626317" y="501729"/>
          <a:ext cx="757196" cy="7571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353E9-E9A3-4CAC-813F-8ECF85FEC2AD}">
      <dsp:nvSpPr>
        <dsp:cNvPr id="0" name=""/>
        <dsp:cNvSpPr/>
      </dsp:nvSpPr>
      <dsp:spPr>
        <a:xfrm>
          <a:off x="6937423" y="227571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 dirty="0"/>
            <a:t>프로젝트의 전체적인 개요와 구현해야 하는 것과 그 목적을 </a:t>
          </a:r>
          <a:r>
            <a:rPr lang="ko-KR" altLang="en-US" sz="1600" kern="1200" dirty="0"/>
            <a:t>파악</a:t>
          </a:r>
          <a:endParaRPr lang="en-US" sz="1600" kern="1200" dirty="0"/>
        </a:p>
      </dsp:txBody>
      <dsp:txXfrm>
        <a:off x="6937423" y="227571"/>
        <a:ext cx="3077276" cy="1305511"/>
      </dsp:txXfrm>
    </dsp:sp>
    <dsp:sp modelId="{347BF5CD-6305-41D7-9A04-281FB5FC732C}">
      <dsp:nvSpPr>
        <dsp:cNvPr id="0" name=""/>
        <dsp:cNvSpPr/>
      </dsp:nvSpPr>
      <dsp:spPr>
        <a:xfrm>
          <a:off x="153427" y="2161092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269D56-6639-46B7-BDBC-3E953270B7BA}">
      <dsp:nvSpPr>
        <dsp:cNvPr id="0" name=""/>
        <dsp:cNvSpPr/>
      </dsp:nvSpPr>
      <dsp:spPr>
        <a:xfrm>
          <a:off x="427585" y="2435250"/>
          <a:ext cx="757196" cy="7571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3FE57-6FD1-4578-824C-B17C28CD8ADD}">
      <dsp:nvSpPr>
        <dsp:cNvPr id="0" name=""/>
        <dsp:cNvSpPr/>
      </dsp:nvSpPr>
      <dsp:spPr>
        <a:xfrm>
          <a:off x="1738691" y="2161092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 dirty="0"/>
            <a:t>팀별 미팅</a:t>
          </a:r>
          <a:endParaRPr lang="en-US" sz="1600" kern="1200" dirty="0"/>
        </a:p>
      </dsp:txBody>
      <dsp:txXfrm>
        <a:off x="1738691" y="2161092"/>
        <a:ext cx="3077276" cy="1305511"/>
      </dsp:txXfrm>
    </dsp:sp>
    <dsp:sp modelId="{6288C828-1DED-4BE2-B6E8-AAADD4AA03CB}">
      <dsp:nvSpPr>
        <dsp:cNvPr id="0" name=""/>
        <dsp:cNvSpPr/>
      </dsp:nvSpPr>
      <dsp:spPr>
        <a:xfrm>
          <a:off x="5352160" y="2161092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85DE93-0A22-420F-9801-0F9B46396421}">
      <dsp:nvSpPr>
        <dsp:cNvPr id="0" name=""/>
        <dsp:cNvSpPr/>
      </dsp:nvSpPr>
      <dsp:spPr>
        <a:xfrm>
          <a:off x="5626317" y="2435250"/>
          <a:ext cx="757196" cy="7571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7AB44-4585-4C7D-BBC9-B9A7E7544256}">
      <dsp:nvSpPr>
        <dsp:cNvPr id="0" name=""/>
        <dsp:cNvSpPr/>
      </dsp:nvSpPr>
      <dsp:spPr>
        <a:xfrm>
          <a:off x="6937423" y="2161092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/>
            <a:t>멘토님과의 미팅에서 들었던 내용을 바탕으로 전체 프로젝트의 개요를 발표하고 교수님의 피드백을 통해 멘토님에게 할 질문 생성</a:t>
          </a:r>
          <a:endParaRPr lang="en-US" sz="1600" kern="1200"/>
        </a:p>
      </dsp:txBody>
      <dsp:txXfrm>
        <a:off x="6937423" y="2161092"/>
        <a:ext cx="3077276" cy="13055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655BA-F648-449C-80D8-E24CA957DA1C}">
      <dsp:nvSpPr>
        <dsp:cNvPr id="0" name=""/>
        <dsp:cNvSpPr/>
      </dsp:nvSpPr>
      <dsp:spPr>
        <a:xfrm>
          <a:off x="153427" y="227571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DCFA9-7DF0-496F-91A4-CB46ED23C4F6}">
      <dsp:nvSpPr>
        <dsp:cNvPr id="0" name=""/>
        <dsp:cNvSpPr/>
      </dsp:nvSpPr>
      <dsp:spPr>
        <a:xfrm>
          <a:off x="427585" y="501729"/>
          <a:ext cx="757196" cy="7571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94B7B8-BD75-4AE2-AC5F-E6F536138995}">
      <dsp:nvSpPr>
        <dsp:cNvPr id="0" name=""/>
        <dsp:cNvSpPr/>
      </dsp:nvSpPr>
      <dsp:spPr>
        <a:xfrm>
          <a:off x="1738691" y="227571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/>
            <a:t>멘토님께 질문과 답변</a:t>
          </a:r>
          <a:endParaRPr lang="en-US" sz="1600" kern="1200"/>
        </a:p>
      </dsp:txBody>
      <dsp:txXfrm>
        <a:off x="1738691" y="227571"/>
        <a:ext cx="3077276" cy="1305511"/>
      </dsp:txXfrm>
    </dsp:sp>
    <dsp:sp modelId="{309C5059-0F58-44A5-AFD1-3DB5EAE407C4}">
      <dsp:nvSpPr>
        <dsp:cNvPr id="0" name=""/>
        <dsp:cNvSpPr/>
      </dsp:nvSpPr>
      <dsp:spPr>
        <a:xfrm>
          <a:off x="5352160" y="227571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B2D00F-6355-4F55-BFEF-7EFF7F3354B6}">
      <dsp:nvSpPr>
        <dsp:cNvPr id="0" name=""/>
        <dsp:cNvSpPr/>
      </dsp:nvSpPr>
      <dsp:spPr>
        <a:xfrm>
          <a:off x="5626317" y="501729"/>
          <a:ext cx="757196" cy="7571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353E9-E9A3-4CAC-813F-8ECF85FEC2AD}">
      <dsp:nvSpPr>
        <dsp:cNvPr id="0" name=""/>
        <dsp:cNvSpPr/>
      </dsp:nvSpPr>
      <dsp:spPr>
        <a:xfrm>
          <a:off x="6937423" y="227571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멘토님의 답변을 통해서 현재 해야 할 일과</a:t>
          </a:r>
          <a:r>
            <a:rPr lang="en-US" altLang="ko-KR" sz="1600" kern="1200" dirty="0"/>
            <a:t> </a:t>
          </a:r>
          <a:r>
            <a:rPr lang="ko-KR" altLang="en-US" sz="1600" kern="1200" dirty="0"/>
            <a:t>해야 될 일을 결정한 후</a:t>
          </a:r>
          <a:r>
            <a:rPr lang="en-US" altLang="ko-KR" sz="1600" kern="1200" dirty="0"/>
            <a:t>, HTML5</a:t>
          </a:r>
          <a:r>
            <a:rPr lang="ko-KR" altLang="en-US" sz="1600" kern="1200" dirty="0"/>
            <a:t>기반 웹 플레이어에 대한 자료 조사를 실행</a:t>
          </a:r>
          <a:endParaRPr lang="en-US" sz="1600" kern="1200" dirty="0"/>
        </a:p>
      </dsp:txBody>
      <dsp:txXfrm>
        <a:off x="6937423" y="227571"/>
        <a:ext cx="3077276" cy="1305511"/>
      </dsp:txXfrm>
    </dsp:sp>
    <dsp:sp modelId="{347BF5CD-6305-41D7-9A04-281FB5FC732C}">
      <dsp:nvSpPr>
        <dsp:cNvPr id="0" name=""/>
        <dsp:cNvSpPr/>
      </dsp:nvSpPr>
      <dsp:spPr>
        <a:xfrm>
          <a:off x="153427" y="2161092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269D56-6639-46B7-BDBC-3E953270B7BA}">
      <dsp:nvSpPr>
        <dsp:cNvPr id="0" name=""/>
        <dsp:cNvSpPr/>
      </dsp:nvSpPr>
      <dsp:spPr>
        <a:xfrm>
          <a:off x="427585" y="2435250"/>
          <a:ext cx="757196" cy="7571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3FE57-6FD1-4578-824C-B17C28CD8ADD}">
      <dsp:nvSpPr>
        <dsp:cNvPr id="0" name=""/>
        <dsp:cNvSpPr/>
      </dsp:nvSpPr>
      <dsp:spPr>
        <a:xfrm>
          <a:off x="1738691" y="2161092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HTML5</a:t>
          </a:r>
          <a:r>
            <a:rPr lang="ko-KR" altLang="en-US" sz="1600" kern="1200" dirty="0"/>
            <a:t>기반 웹 플레이어 자료 조사</a:t>
          </a:r>
          <a:endParaRPr lang="en-US" sz="1600" kern="1200" dirty="0"/>
        </a:p>
      </dsp:txBody>
      <dsp:txXfrm>
        <a:off x="1738691" y="2161092"/>
        <a:ext cx="3077276" cy="1305511"/>
      </dsp:txXfrm>
    </dsp:sp>
    <dsp:sp modelId="{6288C828-1DED-4BE2-B6E8-AAADD4AA03CB}">
      <dsp:nvSpPr>
        <dsp:cNvPr id="0" name=""/>
        <dsp:cNvSpPr/>
      </dsp:nvSpPr>
      <dsp:spPr>
        <a:xfrm>
          <a:off x="5352160" y="2161092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85DE93-0A22-420F-9801-0F9B46396421}">
      <dsp:nvSpPr>
        <dsp:cNvPr id="0" name=""/>
        <dsp:cNvSpPr/>
      </dsp:nvSpPr>
      <dsp:spPr>
        <a:xfrm>
          <a:off x="5626317" y="2435250"/>
          <a:ext cx="757196" cy="7571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7AB44-4585-4C7D-BBC9-B9A7E7544256}">
      <dsp:nvSpPr>
        <dsp:cNvPr id="0" name=""/>
        <dsp:cNvSpPr/>
      </dsp:nvSpPr>
      <dsp:spPr>
        <a:xfrm>
          <a:off x="6937423" y="2161092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각자 </a:t>
          </a:r>
          <a:r>
            <a:rPr lang="en-US" altLang="ko-KR" sz="1600" kern="1200" dirty="0"/>
            <a:t>HTML5</a:t>
          </a:r>
          <a:r>
            <a:rPr lang="ko-KR" altLang="en-US" sz="1600" kern="1200" dirty="0"/>
            <a:t>기반 웹 플레이어를 조사 후</a:t>
          </a:r>
          <a:r>
            <a:rPr lang="en-US" altLang="ko-KR" sz="1600" kern="1200" dirty="0"/>
            <a:t>, </a:t>
          </a:r>
          <a:r>
            <a:rPr lang="ko-KR" altLang="en-US" sz="1600" kern="1200" dirty="0"/>
            <a:t>통합 </a:t>
          </a:r>
          <a:endParaRPr lang="en-US" sz="1600" kern="1200" dirty="0"/>
        </a:p>
      </dsp:txBody>
      <dsp:txXfrm>
        <a:off x="6937423" y="2161092"/>
        <a:ext cx="3077276" cy="1305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717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3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5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5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8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7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9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9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8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8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2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0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6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2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1A4588A-55D5-49B8-BE41-54ACDCFF2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스케치된 광선과 코드가 있는 노란색 배경의 전구">
            <a:extLst>
              <a:ext uri="{FF2B5EF4-FFF2-40B4-BE49-F238E27FC236}">
                <a16:creationId xmlns:a16="http://schemas.microsoft.com/office/drawing/2014/main" id="{277371AF-BA18-44A7-A78D-A55C659BF9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40" b="14798"/>
          <a:stretch/>
        </p:blipFill>
        <p:spPr>
          <a:xfrm>
            <a:off x="20" y="10"/>
            <a:ext cx="12191980" cy="4465973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97E7EA2-EDCD-47E9-81BC-415C606D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9552"/>
            <a:ext cx="9382538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87DBC9-CF86-409E-ADA4-25A44CEC9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928" y="4203278"/>
            <a:ext cx="8557193" cy="60207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indent="0" fontAlgn="base">
              <a:lnSpc>
                <a:spcPct val="90000"/>
              </a:lnSpc>
              <a:spcAft>
                <a:spcPts val="0"/>
              </a:spcAft>
            </a:pPr>
            <a:br>
              <a:rPr lang="en-US" altLang="ko-KR" sz="900" dirty="0">
                <a:solidFill>
                  <a:schemeClr val="bg1"/>
                </a:solidFill>
              </a:rPr>
            </a:br>
            <a:r>
              <a:rPr lang="ko-KR" altLang="en-US" sz="2000" dirty="0">
                <a:solidFill>
                  <a:schemeClr val="bg1"/>
                </a:solidFill>
              </a:rPr>
              <a:t>프로젝트명 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ko-KR" altLang="en-US" sz="2000" dirty="0" err="1">
                <a:solidFill>
                  <a:schemeClr val="bg1"/>
                </a:solidFill>
              </a:rPr>
              <a:t>비대면환경에서의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효과적인 교육 및 비즈니스를 위한 개인 맞춤형 융합 콘텐츠 생성 기반 기술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24B74F-6F1F-47D9-8F23-900DA2C82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928" y="4956314"/>
            <a:ext cx="11058144" cy="130641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팀장 </a:t>
            </a:r>
            <a:r>
              <a:rPr lang="en-US" altLang="ko-KR" sz="1300" dirty="0"/>
              <a:t>: </a:t>
            </a:r>
            <a:r>
              <a:rPr lang="ko-KR" altLang="en-US" sz="1300" dirty="0"/>
              <a:t>조민지</a:t>
            </a:r>
            <a:endParaRPr lang="en-US" altLang="ko-KR" sz="1300" dirty="0"/>
          </a:p>
          <a:p>
            <a:pPr indent="-228600" algn="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팀원 </a:t>
            </a:r>
            <a:r>
              <a:rPr lang="en-US" altLang="ko-KR" sz="1300" dirty="0"/>
              <a:t>: </a:t>
            </a:r>
            <a:r>
              <a:rPr lang="ko-KR" altLang="en-US" sz="1300" dirty="0"/>
              <a:t>김윤호</a:t>
            </a:r>
            <a:endParaRPr lang="en-US" altLang="ko-KR" sz="1300" dirty="0"/>
          </a:p>
          <a:p>
            <a:pPr algn="r">
              <a:lnSpc>
                <a:spcPct val="100000"/>
              </a:lnSpc>
            </a:pPr>
            <a:r>
              <a:rPr lang="ko-KR" altLang="en-US" sz="1300" dirty="0"/>
              <a:t>이유경</a:t>
            </a:r>
            <a:endParaRPr lang="en-US" altLang="ko-KR" sz="1300" dirty="0"/>
          </a:p>
          <a:p>
            <a:pPr algn="r">
              <a:lnSpc>
                <a:spcPct val="100000"/>
              </a:lnSpc>
            </a:pPr>
            <a:r>
              <a:rPr lang="ko-KR" altLang="en-US" sz="1300" dirty="0"/>
              <a:t>홍은주</a:t>
            </a:r>
            <a:r>
              <a:rPr lang="en-US" altLang="ko-KR" sz="13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FE172-5A3B-461C-B11D-563A0824B0FF}"/>
              </a:ext>
            </a:extLst>
          </p:cNvPr>
          <p:cNvSpPr txBox="1"/>
          <p:nvPr/>
        </p:nvSpPr>
        <p:spPr>
          <a:xfrm>
            <a:off x="203200" y="1765851"/>
            <a:ext cx="6407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컴퓨터 종합 설계</a:t>
            </a:r>
            <a:r>
              <a:rPr lang="en-US" altLang="ko-KR" sz="4800" dirty="0"/>
              <a:t>1_03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41293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66007-F725-40FC-AB4C-FF3C27C8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A15D2C78-3DDC-44AC-ABFE-997E9B21C2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318069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404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83BF3-8DCC-4C4C-A93A-16C90B80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진행 상황</a:t>
            </a:r>
            <a:endParaRPr lang="ko-KR" altLang="en-US" dirty="0"/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B9E7BEFD-E2C1-4A02-9167-4FE9185F8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450512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620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83BF3-8DCC-4C4C-A93A-16C90B80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진행 상황</a:t>
            </a:r>
            <a:endParaRPr lang="ko-KR" altLang="en-US" dirty="0"/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B9E7BEFD-E2C1-4A02-9167-4FE9185F8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585849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982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D6B93-ED01-4627-A737-9C80157E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26836-27F2-4DDA-AF0D-45ADE9912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122742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3A3621"/>
      </a:dk2>
      <a:lt2>
        <a:srgbClr val="E2E5E8"/>
      </a:lt2>
      <a:accent1>
        <a:srgbClr val="E77B29"/>
      </a:accent1>
      <a:accent2>
        <a:srgbClr val="B9A014"/>
      </a:accent2>
      <a:accent3>
        <a:srgbClr val="87AD1F"/>
      </a:accent3>
      <a:accent4>
        <a:srgbClr val="49BA14"/>
      </a:accent4>
      <a:accent5>
        <a:srgbClr val="21BC31"/>
      </a:accent5>
      <a:accent6>
        <a:srgbClr val="14BA6A"/>
      </a:accent6>
      <a:hlink>
        <a:srgbClr val="3F88BF"/>
      </a:hlink>
      <a:folHlink>
        <a:srgbClr val="7F7F7F"/>
      </a:folHlink>
    </a:clrScheme>
    <a:fontScheme name="Avenir">
      <a:majorFont>
        <a:latin typeface="Malgun Gothic Semilight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116</Words>
  <Application>Microsoft Office PowerPoint</Application>
  <PresentationFormat>와이드스크린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Malgun Gothic Semilight</vt:lpstr>
      <vt:lpstr>Microsoft GothicNeo</vt:lpstr>
      <vt:lpstr>Arial</vt:lpstr>
      <vt:lpstr>Calibri</vt:lpstr>
      <vt:lpstr>AccentBoxVTI</vt:lpstr>
      <vt:lpstr> 프로젝트명 : 비대면환경에서의 효과적인 교육 및 비즈니스를 위한 개인 맞춤형 융합 콘텐츠 생성 기반 기술</vt:lpstr>
      <vt:lpstr>목차</vt:lpstr>
      <vt:lpstr>프로젝트 진행 상황</vt:lpstr>
      <vt:lpstr>프로젝트 진행 상황</vt:lpstr>
      <vt:lpstr>프로젝트 진행 상황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컴퓨터종합설계1_03 김이홍조발표자료</dc:title>
  <dc:creator>Yoonho</dc:creator>
  <cp:lastModifiedBy>Yoonho</cp:lastModifiedBy>
  <cp:revision>28</cp:revision>
  <dcterms:created xsi:type="dcterms:W3CDTF">2021-03-30T06:50:21Z</dcterms:created>
  <dcterms:modified xsi:type="dcterms:W3CDTF">2021-04-06T08:31:48Z</dcterms:modified>
</cp:coreProperties>
</file>