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59" r:id="rId7"/>
    <p:sldId id="260" r:id="rId8"/>
    <p:sldId id="267" r:id="rId9"/>
    <p:sldId id="268" r:id="rId10"/>
    <p:sldId id="261" r:id="rId11"/>
    <p:sldId id="258" r:id="rId12"/>
    <p:sldId id="272" r:id="rId13"/>
    <p:sldId id="265" r:id="rId14"/>
    <p:sldId id="269" r:id="rId15"/>
    <p:sldId id="270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E39A1-C42F-4220-B825-D188A7899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Death Hector" panose="00000400000000000000" pitchFamily="2" charset="0"/>
                <a:ea typeface="Okashi^" panose="02000603000000000000" pitchFamily="2" charset="-128"/>
              </a:rPr>
              <a:t>Insert Name Game </a:t>
            </a:r>
            <a:endParaRPr lang="en-CH" dirty="0">
              <a:latin typeface="Death Hector" panose="00000400000000000000" pitchFamily="2" charset="0"/>
              <a:ea typeface="Okashi^" panose="02000603000000000000" pitchFamily="2" charset="-12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A339D3-DEFF-42F6-A9ED-8D0841894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de-CH" dirty="0">
              <a:latin typeface="Montserrat Medium" panose="00000600000000000000" pitchFamily="2" charset="0"/>
            </a:endParaRPr>
          </a:p>
          <a:p>
            <a:r>
              <a:rPr lang="de-CH" dirty="0">
                <a:latin typeface="Montserrat Medium" panose="00000600000000000000" pitchFamily="2" charset="0"/>
              </a:rPr>
              <a:t>Nam Pham und Mike </a:t>
            </a:r>
            <a:r>
              <a:rPr lang="de-CH" dirty="0" err="1">
                <a:latin typeface="Montserrat Medium" panose="00000600000000000000" pitchFamily="2" charset="0"/>
              </a:rPr>
              <a:t>AMacker</a:t>
            </a:r>
            <a:endParaRPr lang="en-CH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6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18F31-56B0-4499-A651-784FAFA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Montserrat Medium" panose="00000600000000000000" pitchFamily="2" charset="0"/>
              </a:rPr>
              <a:t>Paperprototyp</a:t>
            </a:r>
            <a:endParaRPr lang="en-CH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5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2578D-9C6B-41E0-8438-41786F9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Arbeitsaufteilung</a:t>
            </a:r>
            <a:endParaRPr lang="en-CH" dirty="0">
              <a:latin typeface="Montserrat Medium" panose="000006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95EE8-FC66-4709-B090-8C9CFE217F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7CDAC-4943-4001-85ED-DF2318DFE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4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ACBFA-07D4-443D-9E59-4B333DEC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HErausforderungen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69A36-0670-4789-B427-C35DE5F9F4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46AF5B-7BC8-4CD8-AEF5-551D655090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885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E767E-4095-4EF0-9069-9BE72E2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Konkurrenzanalyse</a:t>
            </a:r>
            <a:endParaRPr lang="en-CH" dirty="0">
              <a:latin typeface="Montserrat Medium" panose="000006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7B8A97-8E94-49D3-8E34-E0A5B86FF1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CF09B-2D74-43C2-A711-617985800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103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A58D6-C140-4F85-9C73-43769231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5198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E639D-2882-47CC-8D68-8B229802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Ressourcen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A5E80-34F0-4570-924D-1B6369C287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561C5-9CD4-4A91-9389-72EEA62337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57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F32B-3325-4BCB-85D2-500F9006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Next </a:t>
            </a:r>
            <a:r>
              <a:rPr lang="de-CH" dirty="0" err="1">
                <a:latin typeface="Montserrat Medium" panose="00000600000000000000" pitchFamily="2" charset="0"/>
              </a:rPr>
              <a:t>Steps</a:t>
            </a:r>
            <a:endParaRPr lang="en-CH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0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EF5E1-BB69-4B96-875C-F8390639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Abstract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6412D-DE2F-4D8C-8D76-19084B12C7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00C3E-CDB3-4EE6-9246-4F208F40FC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717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9F0D1-907C-45FF-A495-9E8BEE87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Einleitung</a:t>
            </a:r>
            <a:endParaRPr lang="en-CH" dirty="0">
              <a:latin typeface="Montserrat Medium" panose="000006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B8062-63B4-4BAA-B853-58812DC7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2432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64A51-7FC3-4CB0-A82B-B9A90B4C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Fragestellung</a:t>
            </a:r>
            <a:endParaRPr lang="en-CH" dirty="0">
              <a:latin typeface="Montserrat Medium" panose="000006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355E1-E3E7-4035-9497-B03C42ADA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5" cy="3633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2800" dirty="0">
                <a:latin typeface="Montserrat Medium" panose="00000600000000000000" pitchFamily="2" charset="0"/>
              </a:rPr>
              <a:t>Wie schreibe ich ein System mit welchem ein Benutzer seine eigene Logik verwirklichen kann?</a:t>
            </a:r>
          </a:p>
          <a:p>
            <a:pPr marL="0" indent="0" algn="ctr">
              <a:buNone/>
            </a:pPr>
            <a:r>
              <a:rPr lang="de-CH" sz="2800" dirty="0">
                <a:latin typeface="Montserrat Medium" panose="00000600000000000000" pitchFamily="2" charset="0"/>
              </a:rPr>
              <a:t>Wie  </a:t>
            </a:r>
            <a:endParaRPr lang="en-CH" sz="2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48ABD-6105-439B-8F6D-EBF7B2BE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Motivation</a:t>
            </a:r>
            <a:endParaRPr lang="en-CH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5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01D3B-F29C-4B84-A47F-461AD79D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latin typeface="Montserrat Medium" panose="00000600000000000000" pitchFamily="2" charset="0"/>
              </a:rPr>
              <a:t>Gameloop</a:t>
            </a:r>
            <a:endParaRPr lang="en-CH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1717A-1929-4CD1-9257-F4833849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Szenario Roboter Bauen</a:t>
            </a:r>
            <a:endParaRPr lang="en-CH" dirty="0">
              <a:latin typeface="Montserrat Medium" panose="000006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6E66C-7098-4734-857F-CC1BB64E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881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7432-82B5-4200-B1E5-02FC812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UI SHOW</a:t>
            </a:r>
            <a:endParaRPr lang="en-CH" dirty="0">
              <a:latin typeface="Montserrat Medium" panose="000006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76AAD-B3BB-469F-8221-64372879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33CC7F-D788-450A-893C-8581A442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1600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1717A-1929-4CD1-9257-F4833849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Szenario Roboter Programmieren</a:t>
            </a:r>
            <a:endParaRPr lang="en-CH" dirty="0">
              <a:latin typeface="Montserrat Medium" panose="000006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6E66C-7098-4734-857F-CC1BB64E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647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1717A-1929-4CD1-9257-F4833849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Montserrat Medium" panose="00000600000000000000" pitchFamily="2" charset="0"/>
              </a:rPr>
              <a:t>Szenario Roboter Kampf</a:t>
            </a:r>
            <a:endParaRPr lang="en-CH" dirty="0">
              <a:latin typeface="Montserrat Medium" panose="000006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6E66C-7098-4734-857F-CC1BB64E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76940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48</Words>
  <Application>Microsoft Office PowerPoint</Application>
  <PresentationFormat>Breitbild</PresentationFormat>
  <Paragraphs>21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Okashi^</vt:lpstr>
      <vt:lpstr>Death Hector</vt:lpstr>
      <vt:lpstr>Gill Sans MT</vt:lpstr>
      <vt:lpstr>Montserrat Medium</vt:lpstr>
      <vt:lpstr>Wingdings 2</vt:lpstr>
      <vt:lpstr>Dividende</vt:lpstr>
      <vt:lpstr>Insert Name Game </vt:lpstr>
      <vt:lpstr>Einleitung</vt:lpstr>
      <vt:lpstr>Fragestellung</vt:lpstr>
      <vt:lpstr>Motivation</vt:lpstr>
      <vt:lpstr>Gameloop</vt:lpstr>
      <vt:lpstr>Szenario Roboter Bauen</vt:lpstr>
      <vt:lpstr>UI SHOW</vt:lpstr>
      <vt:lpstr>Szenario Roboter Programmieren</vt:lpstr>
      <vt:lpstr>Szenario Roboter Kampf</vt:lpstr>
      <vt:lpstr>Paperprototyp</vt:lpstr>
      <vt:lpstr>Arbeitsaufteilung</vt:lpstr>
      <vt:lpstr>HErausforderungen</vt:lpstr>
      <vt:lpstr>Konkurrenzanalyse</vt:lpstr>
      <vt:lpstr>Zeitplan</vt:lpstr>
      <vt:lpstr>Ressourcen</vt:lpstr>
      <vt:lpstr>Next Steps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Robowars</dc:title>
  <dc:creator>Nam Pham</dc:creator>
  <cp:lastModifiedBy>Pham Nam I.BSCI_DI.1601</cp:lastModifiedBy>
  <cp:revision>11</cp:revision>
  <dcterms:created xsi:type="dcterms:W3CDTF">2018-12-03T21:18:22Z</dcterms:created>
  <dcterms:modified xsi:type="dcterms:W3CDTF">2018-12-05T14:51:53Z</dcterms:modified>
</cp:coreProperties>
</file>