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E39A1-C42F-4220-B825-D188A7899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latin typeface="Death Hector" panose="00000400000000000000" pitchFamily="2" charset="0"/>
                <a:ea typeface="Noto Sans SC Black" panose="020B0A00000000000000" pitchFamily="34" charset="-128"/>
              </a:rPr>
              <a:t>Insert Name Game </a:t>
            </a:r>
            <a:endParaRPr lang="en-CH" dirty="0">
              <a:latin typeface="Death Hector" panose="00000400000000000000" pitchFamily="2" charset="0"/>
              <a:ea typeface="Noto Sans SC Black" panose="020B0A00000000000000" pitchFamily="34" charset="-128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A339D3-DEFF-42F6-A9ED-8D0841894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de-CH" dirty="0">
              <a:latin typeface="Montserrat Medium" panose="00000600000000000000" pitchFamily="2" charset="0"/>
            </a:endParaRPr>
          </a:p>
          <a:p>
            <a:r>
              <a:rPr lang="de-CH" dirty="0">
                <a:latin typeface="Montserrat Medium" panose="00000600000000000000" pitchFamily="2" charset="0"/>
              </a:rPr>
              <a:t>Nam Pham und Mike </a:t>
            </a:r>
            <a:r>
              <a:rPr lang="de-CH" dirty="0" err="1">
                <a:latin typeface="Montserrat Medium" panose="00000600000000000000" pitchFamily="2" charset="0"/>
              </a:rPr>
              <a:t>AMacker</a:t>
            </a:r>
            <a:endParaRPr lang="en-CH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9F0D1-907C-45FF-A495-9E8BEE87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4B8062-63B4-4BAA-B853-58812DC7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432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2578D-9C6B-41E0-8438-41786F9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Arbeitsaufteilung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95EE8-FC66-4709-B090-8C9CFE217F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7CDAC-4943-4001-85ED-DF2318DFE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47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1717A-1929-4CD1-9257-F4833849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Szenario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6E66C-7098-4734-857F-CC1BB64E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81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07432-82B5-4200-B1E5-02FC812A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UI SHOW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76AAD-B3BB-469F-8221-64372879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33CC7F-D788-450A-893C-8581A442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160078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13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Noto Sans SC Black</vt:lpstr>
      <vt:lpstr>Death Hector</vt:lpstr>
      <vt:lpstr>Gill Sans MT</vt:lpstr>
      <vt:lpstr>Montserrat Medium</vt:lpstr>
      <vt:lpstr>Wingdings 2</vt:lpstr>
      <vt:lpstr>Dividende</vt:lpstr>
      <vt:lpstr>Insert Name Game </vt:lpstr>
      <vt:lpstr>Einleitung</vt:lpstr>
      <vt:lpstr>Arbeitsaufteilung</vt:lpstr>
      <vt:lpstr>Szenario</vt:lpstr>
      <vt:lpstr>UI SHOW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Robowars</dc:title>
  <dc:creator>Nam Pham</dc:creator>
  <cp:lastModifiedBy>Pham Nam I.BSCI_DI.1601</cp:lastModifiedBy>
  <cp:revision>4</cp:revision>
  <dcterms:created xsi:type="dcterms:W3CDTF">2018-12-03T21:18:22Z</dcterms:created>
  <dcterms:modified xsi:type="dcterms:W3CDTF">2018-12-03T21:37:14Z</dcterms:modified>
</cp:coreProperties>
</file>