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3049" autoAdjust="0"/>
  </p:normalViewPr>
  <p:slideViewPr>
    <p:cSldViewPr>
      <p:cViewPr varScale="1">
        <p:scale>
          <a:sx n="100" d="100"/>
          <a:sy n="100" d="100"/>
        </p:scale>
        <p:origin x="1194" y="7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https://www.tiobe.com/tiobe-index/</a:t>
            </a:r>
            <a:endParaRPr lang="en-US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https://faster.kr/11888/</a:t>
            </a:r>
            <a:endParaRPr lang="en-US" altLang="en-US"/>
          </a:p>
          <a:p>
            <a:pPr>
              <a:defRPr/>
            </a:pPr>
            <a:r>
              <a:rPr lang="en-US" altLang="en-US"/>
              <a:t>https://codedosa.com/153</a:t>
            </a:r>
            <a:endParaRPr lang="en-US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A8D-2F0B-4ED6-8715-89C3F53116AA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601C26D-0475-459D-A432-524B877A6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D963-B8A2-4C66-B76A-7EE7D140ED2D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youtu.be/p_v_js0mxVc" TargetMode="External" /><Relationship Id="rId4" Type="http://schemas.openxmlformats.org/officeDocument/2006/relationships/hyperlink" Target="https://youtu.be/SzNFCim9nDE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repl.it/languages/python3" TargetMode="External" /><Relationship Id="rId4" Type="http://schemas.openxmlformats.org/officeDocument/2006/relationships/hyperlink" Target="https://www.onlinegdb.com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</a:p>
        </p:txBody>
      </p:sp>
      <p:pic>
        <p:nvPicPr>
          <p:cNvPr id="23" name="그림 8"/>
          <p:cNvPicPr>
            <a:picLocks noChangeAspect="1"/>
          </p:cNvPicPr>
          <p:nvPr/>
        </p:nvPicPr>
        <p:blipFill rotWithShape="1">
          <a:blip r:embed="rId3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4" name="TextBox 20"/>
          <p:cNvSpPr txBox="1"/>
          <p:nvPr/>
        </p:nvSpPr>
        <p:spPr>
          <a:xfrm>
            <a:off x="1973542" y="2733685"/>
            <a:ext cx="8244916" cy="695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ko-KR" altLang="en-US" sz="4000" b="1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강의 및 파이썬 소개</a:t>
            </a:r>
          </a:p>
        </p:txBody>
      </p:sp>
      <p:sp>
        <p:nvSpPr>
          <p:cNvPr id="25" name="TextBox 21"/>
          <p:cNvSpPr txBox="1"/>
          <p:nvPr/>
        </p:nvSpPr>
        <p:spPr>
          <a:xfrm>
            <a:off x="9336360" y="6424188"/>
            <a:ext cx="2688976" cy="31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kumimoji="0" lang="ko-KR" altLang="en-US" sz="150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소프트웨어 프로그래밍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734573" y="2855797"/>
            <a:ext cx="480131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09797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강의 개요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25" name="TextBox 30"/>
          <p:cNvSpPr txBox="1"/>
          <p:nvPr/>
        </p:nvSpPr>
        <p:spPr>
          <a:xfrm>
            <a:off x="623392" y="2236802"/>
            <a:ext cx="770485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 dirty="0" err="1">
                <a:solidFill>
                  <a:srgbClr val="000000"/>
                </a:solidFill>
              </a:rPr>
              <a:t>파이썬을</a:t>
            </a:r>
            <a:r>
              <a:rPr lang="ko-KR" altLang="en-US" sz="2000" dirty="0">
                <a:solidFill>
                  <a:srgbClr val="000000"/>
                </a:solidFill>
              </a:rPr>
              <a:t> 통해 프로그래밍의 기본 개념 익히기</a:t>
            </a:r>
            <a:r>
              <a:rPr lang="en-US" altLang="ko-KR" sz="2000" dirty="0">
                <a:solidFill>
                  <a:srgbClr val="000000"/>
                </a:solidFill>
              </a:rPr>
              <a:t>!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강의 목표</a:t>
            </a:r>
          </a:p>
        </p:txBody>
      </p:sp>
      <p:sp>
        <p:nvSpPr>
          <p:cNvPr id="39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강의 세부계획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623392" y="4115072"/>
            <a:ext cx="8352928" cy="394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</a:rPr>
              <a:t>강의 계획서 참고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11C0EB-4F42-4255-9459-58A72E92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854820"/>
            <a:ext cx="3595350" cy="1073030"/>
          </a:xfrm>
          <a:prstGeom prst="rect">
            <a:avLst/>
          </a:prstGeom>
        </p:spPr>
      </p:pic>
      <p:sp>
        <p:nvSpPr>
          <p:cNvPr id="16" name="TextBox 30">
            <a:extLst>
              <a:ext uri="{FF2B5EF4-FFF2-40B4-BE49-F238E27FC236}">
                <a16:creationId xmlns:a16="http://schemas.microsoft.com/office/drawing/2014/main" id="{07D90B5B-1446-42F9-8B15-07524812E6E5}"/>
              </a:ext>
            </a:extLst>
          </p:cNvPr>
          <p:cNvSpPr txBox="1"/>
          <p:nvPr/>
        </p:nvSpPr>
        <p:spPr>
          <a:xfrm>
            <a:off x="623391" y="2636912"/>
            <a:ext cx="770485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소프트웨어의 동작 원리 이해하기</a:t>
            </a:r>
            <a:r>
              <a:rPr lang="en-US" altLang="ko-KR" sz="2000" dirty="0">
                <a:solidFill>
                  <a:srgbClr val="000000"/>
                </a:solidFill>
              </a:rPr>
              <a:t>!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09797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수업 진행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9" name="TextBox 30"/>
          <p:cNvSpPr txBox="1"/>
          <p:nvPr/>
        </p:nvSpPr>
        <p:spPr>
          <a:xfrm>
            <a:off x="623392" y="2236802"/>
            <a:ext cx="102971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  <a:ea typeface="맑은 고딕"/>
                <a:cs typeface="맑은 고딕"/>
              </a:rPr>
              <a:t>어서와 파이썬은 처음이지 </a:t>
            </a:r>
            <a:r>
              <a:rPr lang="en-US" altLang="ko-KR" sz="2000">
                <a:solidFill>
                  <a:srgbClr val="000000"/>
                </a:solidFill>
                <a:ea typeface="맑은 고딕"/>
                <a:cs typeface="맑은 고딕"/>
              </a:rPr>
              <a:t>– </a:t>
            </a:r>
            <a:r>
              <a:rPr lang="ko-KR" altLang="en-US" sz="2000">
                <a:solidFill>
                  <a:srgbClr val="000000"/>
                </a:solidFill>
                <a:ea typeface="맑은 고딕"/>
                <a:cs typeface="맑은 고딕"/>
              </a:rPr>
              <a:t>천인국</a:t>
            </a:r>
            <a:r>
              <a:rPr lang="en-US" altLang="ko-KR" sz="2000">
                <a:solidFill>
                  <a:srgbClr val="000000"/>
                </a:solidFill>
                <a:ea typeface="맑은 고딕"/>
                <a:cs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ea typeface="맑은 고딕"/>
                <a:cs typeface="맑은 고딕"/>
              </a:rPr>
              <a:t>인피니티북스 </a:t>
            </a:r>
            <a:r>
              <a:rPr lang="en-US" altLang="ko-KR" sz="2000">
                <a:solidFill>
                  <a:srgbClr val="000000"/>
                </a:solidFill>
                <a:ea typeface="맑은 고딕"/>
                <a:cs typeface="맑은 고딕"/>
              </a:rPr>
              <a:t>(2016)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9433048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주교재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262625" y="3614520"/>
            <a:ext cx="1138446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실습 위주 진행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623392" y="4116575"/>
            <a:ext cx="99371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실행환경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Jupyter Notebook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982" y="2924944"/>
            <a:ext cx="4968554" cy="303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4816318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Programming Language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28" y="2171675"/>
            <a:ext cx="5904656" cy="3705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5316" y="2183563"/>
            <a:ext cx="6196683" cy="3693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4816318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Programming Language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0560" y="1361565"/>
            <a:ext cx="5670879" cy="4549823"/>
          </a:xfrm>
          <a:prstGeom prst="rect">
            <a:avLst/>
          </a:prstGeom>
        </p:spPr>
      </p:pic>
      <p:sp>
        <p:nvSpPr>
          <p:cNvPr id="11" name="TextBox 30"/>
          <p:cNvSpPr txBox="1"/>
          <p:nvPr/>
        </p:nvSpPr>
        <p:spPr>
          <a:xfrm>
            <a:off x="3611724" y="5949280"/>
            <a:ext cx="4968552" cy="316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 세계 프로그래밍 언어 사용 순위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출처</a:t>
            </a:r>
            <a:r>
              <a:rPr lang="en-US" altLang="ko-KR" sz="1500">
                <a:solidFill>
                  <a:srgbClr val="000000"/>
                </a:solidFill>
                <a:ea typeface="맑은 고딕"/>
                <a:cs typeface="맑은 고딕"/>
              </a:rPr>
              <a:t>: TIOBE)</a:t>
            </a:r>
            <a:endParaRPr lang="en-US" altLang="ko-KR" sz="1500">
              <a:solidFill>
                <a:srgbClr val="000000"/>
              </a:solidFill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4816318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Programming Language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언어로 코딩을 시작할까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2788" y="2106073"/>
            <a:ext cx="7817667" cy="3771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16122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9" name="TextBox 30"/>
          <p:cNvSpPr txBox="1"/>
          <p:nvPr/>
        </p:nvSpPr>
        <p:spPr>
          <a:xfrm>
            <a:off x="623392" y="2236802"/>
            <a:ext cx="102971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생산성이 뛰어나며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초보자한테 좋은 인터프리터 언어</a:t>
            </a:r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1116124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200" dirty="0">
                <a:solidFill>
                  <a:srgbClr val="000000"/>
                </a:solidFill>
                <a:ea typeface="맑은 고딕"/>
                <a:cs typeface="맑은 고딕"/>
              </a:rPr>
              <a:t>1991</a:t>
            </a:r>
            <a:r>
              <a:rPr lang="ko-KR" altLang="en-US" sz="2200" dirty="0">
                <a:solidFill>
                  <a:srgbClr val="000000"/>
                </a:solidFill>
                <a:ea typeface="맑은 고딕"/>
                <a:cs typeface="맑은 고딕"/>
              </a:rPr>
              <a:t>년에 귀도 반 </a:t>
            </a:r>
            <a:r>
              <a:rPr lang="ko-KR" altLang="en-US" sz="2200" dirty="0" err="1">
                <a:solidFill>
                  <a:srgbClr val="000000"/>
                </a:solidFill>
                <a:ea typeface="맑은 고딕"/>
                <a:cs typeface="맑은 고딕"/>
              </a:rPr>
              <a:t>로섬</a:t>
            </a:r>
            <a:r>
              <a:rPr lang="en-US" altLang="ko-KR" sz="2200" dirty="0">
                <a:solidFill>
                  <a:srgbClr val="000000"/>
                </a:solidFill>
                <a:ea typeface="맑은 고딕"/>
                <a:cs typeface="맑은 고딕"/>
              </a:rPr>
              <a:t>(Guido van Rossum)</a:t>
            </a:r>
            <a:r>
              <a:rPr lang="ko-KR" altLang="en-US" sz="2200" dirty="0">
                <a:solidFill>
                  <a:srgbClr val="000000"/>
                </a:solidFill>
                <a:ea typeface="맑은 고딕"/>
                <a:cs typeface="맑은 고딕"/>
              </a:rPr>
              <a:t>이 개발한 대화형 프로그래밍 언어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3D80F3-8D49-4762-8A00-6B0F1F1B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38" y="2867173"/>
            <a:ext cx="6877052" cy="3225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09797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영상 시청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2" name="TextBox 30"/>
          <p:cNvSpPr txBox="1"/>
          <p:nvPr/>
        </p:nvSpPr>
        <p:spPr>
          <a:xfrm>
            <a:off x="623392" y="2236802"/>
            <a:ext cx="10297144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https://youtu.be/p_v_js0mxVc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언어부터 배워야할까? 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TextBox 30"/>
          <p:cNvSpPr txBox="1"/>
          <p:nvPr/>
        </p:nvSpPr>
        <p:spPr>
          <a:xfrm>
            <a:off x="262625" y="3614520"/>
            <a:ext cx="1138446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파이썬은 어디에 쓰일까?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30"/>
          <p:cNvSpPr txBox="1"/>
          <p:nvPr/>
        </p:nvSpPr>
        <p:spPr>
          <a:xfrm>
            <a:off x="623392" y="4116575"/>
            <a:ext cx="9937104" cy="3868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https://youtu.be/SzNFCim9nDE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35172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Python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vs C/C++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2" name="TextBox 30"/>
          <p:cNvSpPr txBox="1"/>
          <p:nvPr/>
        </p:nvSpPr>
        <p:spPr>
          <a:xfrm>
            <a:off x="623392" y="2236802"/>
            <a:ext cx="10297144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https://repl.it/languages/python3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파이썬 온라인 코드 실행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TextBox 30"/>
          <p:cNvSpPr txBox="1"/>
          <p:nvPr/>
        </p:nvSpPr>
        <p:spPr>
          <a:xfrm>
            <a:off x="262625" y="3614520"/>
            <a:ext cx="1138446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C/C++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온라인 코드 실행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30"/>
          <p:cNvSpPr txBox="1"/>
          <p:nvPr/>
        </p:nvSpPr>
        <p:spPr>
          <a:xfrm>
            <a:off x="623392" y="4116575"/>
            <a:ext cx="9937104" cy="3868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https://www.onlinegdb.com/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</ep:Words>
  <ep:PresentationFormat>와이드스크린</ep:PresentationFormat>
  <ep:Paragraphs>43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2021-02-25T07:14:08.062</dcterms:modified>
  <cp:revision>236</cp:revision>
  <dc:title>PowerPoint 프레젠테이션</dc:title>
  <cp:version/>
</cp:coreProperties>
</file>