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5"/>
  </p:notesMasterIdLst>
  <p:sldIdLst>
    <p:sldId id="309" r:id="rId2"/>
    <p:sldId id="308" r:id="rId3"/>
    <p:sldId id="314" r:id="rId4"/>
    <p:sldId id="307" r:id="rId5"/>
    <p:sldId id="315" r:id="rId6"/>
    <p:sldId id="310" r:id="rId7"/>
    <p:sldId id="316" r:id="rId8"/>
    <p:sldId id="311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28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2510" autoAdjust="0"/>
  </p:normalViewPr>
  <p:slideViewPr>
    <p:cSldViewPr>
      <p:cViewPr varScale="1">
        <p:scale>
          <a:sx n="63" d="100"/>
          <a:sy n="63" d="100"/>
        </p:scale>
        <p:origin x="800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이학처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정윤교</a:t>
            </a: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1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21-1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-151" normalizeH="0" baseline="0" dirty="0" err="1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임베디드시스템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 전공심화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0841642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1019147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1180397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1419189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156177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1736440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1952887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2160745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2313438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2506901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285260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3216612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3395730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3633250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437594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leparts.co.kr/goods/view?no=419026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5134635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5843078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lepartsblog/22156047665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라즈베리파이 센서 사용하기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2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RGB LED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40" y="1893029"/>
            <a:ext cx="7077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지정한 </a:t>
            </a:r>
            <a:r>
              <a:rPr lang="ko-KR" altLang="en-US" dirty="0"/>
              <a:t>각도만큼 회전할 수 있는 </a:t>
            </a:r>
            <a:r>
              <a:rPr lang="ko-KR" altLang="en-US" dirty="0" smtClean="0"/>
              <a:t>모터</a:t>
            </a:r>
            <a:endParaRPr lang="en-US" altLang="ko-KR" dirty="0"/>
          </a:p>
          <a:p>
            <a:pPr lvl="1"/>
            <a:r>
              <a:rPr lang="ko-KR" altLang="en-US" dirty="0" smtClean="0"/>
              <a:t>일반</a:t>
            </a:r>
            <a:r>
              <a:rPr lang="ko-KR" altLang="en-US" dirty="0"/>
              <a:t> </a:t>
            </a:r>
            <a:r>
              <a:rPr lang="en-US" altLang="ko-KR" dirty="0"/>
              <a:t>DC </a:t>
            </a:r>
            <a:r>
              <a:rPr lang="ko-KR" altLang="en-US" dirty="0"/>
              <a:t>모터 보다 정밀한 </a:t>
            </a:r>
            <a:r>
              <a:rPr lang="ko-KR" altLang="en-US" dirty="0" smtClean="0"/>
              <a:t>제어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서보모터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343695"/>
            <a:ext cx="4414051" cy="24130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355278"/>
            <a:ext cx="4861845" cy="24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서보모터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700808"/>
            <a:ext cx="5040560" cy="44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색에 맞게 선 연결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서보모터</a:t>
            </a:r>
            <a:r>
              <a:rPr lang="en-US" altLang="ko-KR" dirty="0"/>
              <a:t>: </a:t>
            </a:r>
            <a:r>
              <a:rPr lang="ko-KR" altLang="en-US" dirty="0" smtClean="0"/>
              <a:t>회로 연결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420888"/>
            <a:ext cx="5423507" cy="3404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501008"/>
            <a:ext cx="4511824" cy="11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833376"/>
            <a:ext cx="7105650" cy="40195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서보모터</a:t>
            </a:r>
            <a:r>
              <a:rPr lang="en-US" altLang="ko-KR" dirty="0"/>
              <a:t>: </a:t>
            </a:r>
            <a:r>
              <a:rPr lang="ko-KR" altLang="en-US" dirty="0" smtClean="0"/>
              <a:t>코드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blog.naver.com/elepartsblog/221508416424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DC </a:t>
            </a:r>
            <a:r>
              <a:rPr lang="ko-KR" altLang="en-US" dirty="0" smtClean="0"/>
              <a:t>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4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blog.naver.com/elepartsblog/221510191478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스텝 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18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blog.naver.com/elepartsblog/221511803979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피에조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9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blog.naver.com/elepartsblog/221514191890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06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blog.naver.com/elepartsblog/221515617750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볼스위치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8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blog.naver.com/elepartsblog/221517364404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로터리 </a:t>
            </a:r>
            <a:r>
              <a:rPr lang="ko-KR" altLang="en-US" dirty="0" err="1" smtClean="0"/>
              <a:t>엔코더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50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blog.naver.com/elepartsblog/221519528879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터치식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90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blog.naver.com/elepartsblog/221521607450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조이스틱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62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blog.naver.com/elepartsblog/221523134383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RTC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17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blog.naver.com/elepartsblog/221525069011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 DHT11 (</a:t>
            </a:r>
            <a:r>
              <a:rPr lang="ko-KR" altLang="en-US" dirty="0" err="1" smtClean="0"/>
              <a:t>온습도센서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73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blog.naver.com/elepartsblog/221528526035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가스 센서</a:t>
            </a:r>
            <a:r>
              <a:rPr lang="en-US" altLang="ko-KR" dirty="0"/>
              <a:t> </a:t>
            </a:r>
            <a:r>
              <a:rPr lang="en-US" altLang="ko-KR" dirty="0" smtClean="0"/>
              <a:t>(MQ-5)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3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blog.naver.com/elepartsblog/221532166120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 </a:t>
            </a:r>
            <a:r>
              <a:rPr lang="ko-KR" altLang="en-US" dirty="0"/>
              <a:t>기울기 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(</a:t>
            </a:r>
            <a:r>
              <a:rPr lang="en-US" altLang="ko-KR" dirty="0"/>
              <a:t>ADXL345)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1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blog.naver.com/elepartsblog/221533957300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ko-KR" altLang="en-US" dirty="0" err="1" smtClean="0"/>
              <a:t>초음파센서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blog.naver.com/elepartsblog/221536332502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 FND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48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blog.naver.com/elepartsblog/221543759456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18. 4digit FND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69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NFC, RFID, </a:t>
            </a:r>
            <a:r>
              <a:rPr lang="ko-KR" altLang="en-US" dirty="0"/>
              <a:t>블루투스</a:t>
            </a:r>
            <a:r>
              <a:rPr lang="en-US" altLang="ko-KR" dirty="0"/>
              <a:t>, </a:t>
            </a:r>
            <a:r>
              <a:rPr lang="ko-KR" altLang="en-US" dirty="0"/>
              <a:t>각종 </a:t>
            </a:r>
            <a:r>
              <a:rPr lang="ko-KR" altLang="en-US" dirty="0" err="1"/>
              <a:t>센서모듈</a:t>
            </a:r>
            <a:r>
              <a:rPr lang="ko-KR" altLang="en-US" dirty="0"/>
              <a:t> 등 </a:t>
            </a:r>
            <a:r>
              <a:rPr lang="en-US" altLang="ko-KR" dirty="0"/>
              <a:t>40</a:t>
            </a:r>
            <a:r>
              <a:rPr lang="ko-KR" altLang="en-US" dirty="0"/>
              <a:t>종 포함 </a:t>
            </a:r>
            <a:r>
              <a:rPr lang="ko-KR" altLang="en-US" dirty="0" smtClean="0"/>
              <a:t>키트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www.eleparts.co.kr/goods/view?no=4190268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라즈베라파이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고급키트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1704" y="2780928"/>
            <a:ext cx="5544616" cy="34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blog.naver.com/elepartsblog/221551346359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 OLED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59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blog.naver.com/elepartsblog/221558430782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20. IR </a:t>
            </a:r>
            <a:r>
              <a:rPr lang="ko-KR" altLang="en-US" dirty="0" smtClean="0"/>
              <a:t>수신기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90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blog.naver.com/elepartsblog/221560476657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21. </a:t>
            </a:r>
            <a:r>
              <a:rPr lang="ko-KR" altLang="en-US" dirty="0" smtClean="0"/>
              <a:t>블루투스 모듈 </a:t>
            </a:r>
            <a:r>
              <a:rPr lang="en-US" altLang="ko-KR" dirty="0" smtClean="0"/>
              <a:t>(hc-06)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488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004152" y="2855797"/>
            <a:ext cx="226215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204484"/>
            <a:ext cx="4859760" cy="50093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라즈베리파이 </a:t>
            </a:r>
            <a:r>
              <a:rPr lang="en-US" altLang="ko-KR" dirty="0" smtClean="0"/>
              <a:t>3B+ </a:t>
            </a:r>
            <a:r>
              <a:rPr lang="ko-KR" altLang="en-US" dirty="0" smtClean="0"/>
              <a:t>헤더 </a:t>
            </a:r>
            <a:r>
              <a:rPr lang="ko-KR" altLang="en-US" dirty="0" err="1" smtClean="0"/>
              <a:t>핀맵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/>
          <a:lstStyle/>
          <a:p>
            <a:r>
              <a:rPr lang="ko-KR" altLang="en-US" dirty="0" smtClean="0"/>
              <a:t>명령어를 통해 확인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저장소에서 샘플 코드 다운로드 </a:t>
            </a:r>
            <a:r>
              <a:rPr lang="en-US" altLang="ko-KR" dirty="0" smtClean="0"/>
              <a:t>(</a:t>
            </a:r>
            <a:r>
              <a:rPr lang="en-US" altLang="ko-KR" dirty="0" err="1"/>
              <a:t>git</a:t>
            </a:r>
            <a:r>
              <a:rPr lang="ko-KR" altLang="en-US" dirty="0"/>
              <a:t>이 </a:t>
            </a:r>
            <a:r>
              <a:rPr lang="ko-KR" altLang="en-US" dirty="0" smtClean="0"/>
              <a:t>이미 </a:t>
            </a:r>
            <a:r>
              <a:rPr lang="ko-KR" altLang="en-US" dirty="0"/>
              <a:t>설치되어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cd Desktop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clone 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github.com/Yoonkyo/raspi-AdvancedKit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확장보드</a:t>
            </a:r>
            <a:r>
              <a:rPr lang="ko-KR" altLang="en-US" dirty="0" smtClean="0"/>
              <a:t> 장착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코드 다운로드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확장보드</a:t>
            </a:r>
            <a:r>
              <a:rPr lang="ko-KR" altLang="en-US" dirty="0" smtClean="0"/>
              <a:t> 장착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284984"/>
            <a:ext cx="3968150" cy="27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LED </a:t>
            </a:r>
            <a:r>
              <a:rPr lang="ko-KR" altLang="en-US" dirty="0" smtClean="0"/>
              <a:t>제어하기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556792"/>
            <a:ext cx="6066308" cy="47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ko-KR" altLang="en-US" dirty="0"/>
              <a:t>안에 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 smtClean="0"/>
              <a:t>초록 </a:t>
            </a:r>
            <a:r>
              <a:rPr lang="en-US" altLang="ko-KR" dirty="0"/>
              <a:t>3</a:t>
            </a:r>
            <a:r>
              <a:rPr lang="ko-KR" altLang="en-US" dirty="0"/>
              <a:t>가지 색의 </a:t>
            </a:r>
            <a:r>
              <a:rPr lang="en-US" altLang="ko-KR" dirty="0" smtClean="0"/>
              <a:t>LED</a:t>
            </a:r>
            <a:r>
              <a:rPr lang="ko-KR" altLang="en-US" dirty="0"/>
              <a:t>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/>
              <a:t> </a:t>
            </a:r>
            <a:r>
              <a:rPr lang="ko-KR" altLang="en-US" dirty="0" smtClean="0"/>
              <a:t>밝기와 </a:t>
            </a:r>
            <a:r>
              <a:rPr lang="ko-KR" altLang="en-US" dirty="0"/>
              <a:t>색을 조합해서 새로운 색을 </a:t>
            </a:r>
            <a:r>
              <a:rPr lang="ko-KR" altLang="en-US" dirty="0" smtClean="0"/>
              <a:t>만들 수 있음</a:t>
            </a:r>
            <a:r>
              <a:rPr lang="ko-KR" altLang="en-US" dirty="0"/>
              <a:t> 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RGB LED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35" y="2852936"/>
            <a:ext cx="3415665" cy="3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RGB LED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340768"/>
            <a:ext cx="59721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9" y="1448201"/>
            <a:ext cx="5675641" cy="4510599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회로 구성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RGB LED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323</Words>
  <Application>Microsoft Office PowerPoint</Application>
  <PresentationFormat>와이드스크린</PresentationFormat>
  <Paragraphs>97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Times New Roman</vt:lpstr>
      <vt:lpstr>Office 테마</vt:lpstr>
      <vt:lpstr>4. 라즈베리파이 센서 사용하기 - 1</vt:lpstr>
      <vt:lpstr>목차</vt:lpstr>
      <vt:lpstr>라즈베라파이 고급키트</vt:lpstr>
      <vt:lpstr>라즈베리파이 3B+ 헤더 핀맵</vt:lpstr>
      <vt:lpstr>샘플 코드 다운로드 / 확장보드 장착</vt:lpstr>
      <vt:lpstr>1. LED 제어하기 </vt:lpstr>
      <vt:lpstr>2. RGB LED 모듈</vt:lpstr>
      <vt:lpstr>2. RGB LED 모듈: 준비물</vt:lpstr>
      <vt:lpstr>2. RGB LED 모듈: 회로 구성</vt:lpstr>
      <vt:lpstr>2. RGB LED 모듈: 코드 실행</vt:lpstr>
      <vt:lpstr>3. 서보모터</vt:lpstr>
      <vt:lpstr>3. 서보모터: 준비물</vt:lpstr>
      <vt:lpstr>3. 서보모터: 회로 연결</vt:lpstr>
      <vt:lpstr>3. 서보모터: 코드 실행</vt:lpstr>
      <vt:lpstr>4. DC 모터</vt:lpstr>
      <vt:lpstr>5. 스텝 모터</vt:lpstr>
      <vt:lpstr>6. 피에조 부저</vt:lpstr>
      <vt:lpstr>7. 스위치</vt:lpstr>
      <vt:lpstr>8. 볼스위치</vt:lpstr>
      <vt:lpstr>9. 로터리 엔코더</vt:lpstr>
      <vt:lpstr>10. 터치식 키패드</vt:lpstr>
      <vt:lpstr>11. 조이스틱</vt:lpstr>
      <vt:lpstr>12. RTC 모듈</vt:lpstr>
      <vt:lpstr>13. DHT11 (온습도센서)</vt:lpstr>
      <vt:lpstr>14. 가스 센서 (MQ-5)</vt:lpstr>
      <vt:lpstr>15. 기울기 센서 (ADXL345)</vt:lpstr>
      <vt:lpstr>16. 초음파센서</vt:lpstr>
      <vt:lpstr>17. FND</vt:lpstr>
      <vt:lpstr>18. 4digit FND</vt:lpstr>
      <vt:lpstr>19. OLED 모듈</vt:lpstr>
      <vt:lpstr>20. IR 수신기</vt:lpstr>
      <vt:lpstr>21. 블루투스 모듈 (hc-06)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일래(oo584000)</dc:creator>
  <cp:lastModifiedBy>Windows 사용자</cp:lastModifiedBy>
  <cp:revision>266</cp:revision>
  <dcterms:created xsi:type="dcterms:W3CDTF">2020-11-09T07:12:16Z</dcterms:created>
  <dcterms:modified xsi:type="dcterms:W3CDTF">2021-04-01T14:04:15Z</dcterms:modified>
  <cp:version/>
</cp:coreProperties>
</file>