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309" r:id="rId2"/>
    <p:sldId id="314" r:id="rId3"/>
    <p:sldId id="307" r:id="rId4"/>
    <p:sldId id="315" r:id="rId5"/>
    <p:sldId id="310" r:id="rId6"/>
    <p:sldId id="316" r:id="rId7"/>
    <p:sldId id="311" r:id="rId8"/>
    <p:sldId id="312" r:id="rId9"/>
    <p:sldId id="317" r:id="rId10"/>
    <p:sldId id="318" r:id="rId11"/>
    <p:sldId id="319" r:id="rId12"/>
    <p:sldId id="320" r:id="rId13"/>
    <p:sldId id="321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2510" autoAdjust="0"/>
  </p:normalViewPr>
  <p:slideViewPr>
    <p:cSldViewPr>
      <p:cViewPr varScale="1">
        <p:scale>
          <a:sx n="63" d="100"/>
          <a:sy n="63" d="100"/>
        </p:scale>
        <p:origin x="800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https://blog.naver.com/elepartsblog/221502439701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이학처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정윤교</a:t>
            </a: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1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21-1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-151" normalizeH="0" baseline="0" dirty="0" err="1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임베디드시스템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 전공심화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leparts.co.kr/goods/view?no=419026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라즈베리파이 센서 사용하기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2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지정한 </a:t>
            </a:r>
            <a:r>
              <a:rPr lang="ko-KR" altLang="en-US" dirty="0"/>
              <a:t>각도만큼 회전할 수 있는 </a:t>
            </a:r>
            <a:r>
              <a:rPr lang="ko-KR" altLang="en-US" dirty="0" smtClean="0"/>
              <a:t>모터</a:t>
            </a:r>
            <a:endParaRPr lang="en-US" altLang="ko-KR" dirty="0"/>
          </a:p>
          <a:p>
            <a:pPr lvl="1"/>
            <a:r>
              <a:rPr lang="ko-KR" altLang="en-US" dirty="0" smtClean="0"/>
              <a:t>일반</a:t>
            </a:r>
            <a:r>
              <a:rPr lang="ko-KR" altLang="en-US" dirty="0"/>
              <a:t> </a:t>
            </a:r>
            <a:r>
              <a:rPr lang="en-US" altLang="ko-KR" dirty="0"/>
              <a:t>DC </a:t>
            </a:r>
            <a:r>
              <a:rPr lang="ko-KR" altLang="en-US" dirty="0"/>
              <a:t>모터 보다 정밀한 </a:t>
            </a:r>
            <a:r>
              <a:rPr lang="ko-KR" altLang="en-US" dirty="0" smtClean="0"/>
              <a:t>제어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서보모터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343695"/>
            <a:ext cx="4414051" cy="24130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355278"/>
            <a:ext cx="4861845" cy="24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서보모터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700808"/>
            <a:ext cx="5040560" cy="44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색에 맞게 선 연결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서보모터</a:t>
            </a:r>
            <a:r>
              <a:rPr lang="en-US" altLang="ko-KR" dirty="0"/>
              <a:t>: </a:t>
            </a:r>
            <a:r>
              <a:rPr lang="ko-KR" altLang="en-US" dirty="0" smtClean="0"/>
              <a:t>회로 연결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420888"/>
            <a:ext cx="5423507" cy="3404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501008"/>
            <a:ext cx="4511824" cy="11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833376"/>
            <a:ext cx="7105650" cy="40195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서보모터</a:t>
            </a:r>
            <a:r>
              <a:rPr lang="en-US" altLang="ko-KR" dirty="0"/>
              <a:t>: </a:t>
            </a:r>
            <a:r>
              <a:rPr lang="ko-KR" altLang="en-US" dirty="0" smtClean="0"/>
              <a:t>코드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004152" y="2855797"/>
            <a:ext cx="226215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NFC, RFID, </a:t>
            </a:r>
            <a:r>
              <a:rPr lang="ko-KR" altLang="en-US" dirty="0"/>
              <a:t>블루투스</a:t>
            </a:r>
            <a:r>
              <a:rPr lang="en-US" altLang="ko-KR" dirty="0"/>
              <a:t>, </a:t>
            </a:r>
            <a:r>
              <a:rPr lang="ko-KR" altLang="en-US" dirty="0"/>
              <a:t>각종 </a:t>
            </a:r>
            <a:r>
              <a:rPr lang="ko-KR" altLang="en-US" dirty="0" err="1"/>
              <a:t>센서모듈</a:t>
            </a:r>
            <a:r>
              <a:rPr lang="ko-KR" altLang="en-US" dirty="0"/>
              <a:t> 등 </a:t>
            </a:r>
            <a:r>
              <a:rPr lang="en-US" altLang="ko-KR" dirty="0"/>
              <a:t>40</a:t>
            </a:r>
            <a:r>
              <a:rPr lang="ko-KR" altLang="en-US" dirty="0"/>
              <a:t>종 포함 </a:t>
            </a:r>
            <a:r>
              <a:rPr lang="ko-KR" altLang="en-US" dirty="0" smtClean="0"/>
              <a:t>키트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www.eleparts.co.kr/goods/view?no=4190268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라즈베라파이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고급키트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1704" y="2780928"/>
            <a:ext cx="5544616" cy="34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204484"/>
            <a:ext cx="4859760" cy="50093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라즈베리파이 </a:t>
            </a:r>
            <a:r>
              <a:rPr lang="en-US" altLang="ko-KR" dirty="0" smtClean="0"/>
              <a:t>3B+ </a:t>
            </a:r>
            <a:r>
              <a:rPr lang="ko-KR" altLang="en-US" dirty="0" smtClean="0"/>
              <a:t>헤더 </a:t>
            </a:r>
            <a:r>
              <a:rPr lang="ko-KR" altLang="en-US" dirty="0" err="1" smtClean="0"/>
              <a:t>핀맵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/>
          <a:lstStyle/>
          <a:p>
            <a:r>
              <a:rPr lang="ko-KR" altLang="en-US" dirty="0" smtClean="0"/>
              <a:t>명령어를 통해 확인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저장소에서 샘플 코드 다운로드 </a:t>
            </a:r>
            <a:r>
              <a:rPr lang="en-US" altLang="ko-KR" dirty="0" smtClean="0"/>
              <a:t>(</a:t>
            </a:r>
            <a:r>
              <a:rPr lang="en-US" altLang="ko-KR" dirty="0" err="1"/>
              <a:t>git</a:t>
            </a:r>
            <a:r>
              <a:rPr lang="ko-KR" altLang="en-US" dirty="0"/>
              <a:t>이 </a:t>
            </a:r>
            <a:r>
              <a:rPr lang="ko-KR" altLang="en-US" dirty="0" smtClean="0"/>
              <a:t>이미 </a:t>
            </a:r>
            <a:r>
              <a:rPr lang="ko-KR" altLang="en-US" dirty="0"/>
              <a:t>설치되어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cd Desktop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clone 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github.com/Yoonkyo/raspi-AdvancedKit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확장보드</a:t>
            </a:r>
            <a:r>
              <a:rPr lang="ko-KR" altLang="en-US" dirty="0" smtClean="0"/>
              <a:t> 장착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코드 다운로드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확장보드</a:t>
            </a:r>
            <a:r>
              <a:rPr lang="ko-KR" altLang="en-US" dirty="0" smtClean="0"/>
              <a:t> 장착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284984"/>
            <a:ext cx="3968150" cy="27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LED </a:t>
            </a:r>
            <a:r>
              <a:rPr lang="ko-KR" altLang="en-US" dirty="0" smtClean="0"/>
              <a:t>제어하기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556792"/>
            <a:ext cx="6066308" cy="47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ko-KR" altLang="en-US" dirty="0"/>
              <a:t>안에 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 smtClean="0"/>
              <a:t>초록 </a:t>
            </a:r>
            <a:r>
              <a:rPr lang="en-US" altLang="ko-KR" dirty="0"/>
              <a:t>3</a:t>
            </a:r>
            <a:r>
              <a:rPr lang="ko-KR" altLang="en-US" dirty="0"/>
              <a:t>가지 색의 </a:t>
            </a:r>
            <a:r>
              <a:rPr lang="en-US" altLang="ko-KR" dirty="0" smtClean="0"/>
              <a:t>LED</a:t>
            </a:r>
            <a:r>
              <a:rPr lang="ko-KR" altLang="en-US" dirty="0"/>
              <a:t>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/>
              <a:t> </a:t>
            </a:r>
            <a:r>
              <a:rPr lang="ko-KR" altLang="en-US" dirty="0" smtClean="0"/>
              <a:t>밝기와 </a:t>
            </a:r>
            <a:r>
              <a:rPr lang="ko-KR" altLang="en-US" dirty="0"/>
              <a:t>색을 조합해서 새로운 색을 </a:t>
            </a:r>
            <a:r>
              <a:rPr lang="ko-KR" altLang="en-US" dirty="0" smtClean="0"/>
              <a:t>만들 수 있음</a:t>
            </a:r>
            <a:r>
              <a:rPr lang="ko-KR" altLang="en-US" dirty="0"/>
              <a:t> 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RGB LED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35" y="2852936"/>
            <a:ext cx="3415665" cy="3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RGB LED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340768"/>
            <a:ext cx="59721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9" y="1448201"/>
            <a:ext cx="5675641" cy="4510599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회로 구성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RGB LED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RGB LED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40" y="1893029"/>
            <a:ext cx="7077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175</Words>
  <Application>Microsoft Office PowerPoint</Application>
  <PresentationFormat>와이드스크린</PresentationFormat>
  <Paragraphs>43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Times New Roman</vt:lpstr>
      <vt:lpstr>Office 테마</vt:lpstr>
      <vt:lpstr>4. 라즈베리파이 센서 사용하기 - 1</vt:lpstr>
      <vt:lpstr>라즈베라파이 고급키트</vt:lpstr>
      <vt:lpstr>라즈베리파이 3B+ 헤더 핀맵</vt:lpstr>
      <vt:lpstr>샘플 코드 다운로드 / 확장보드 장착</vt:lpstr>
      <vt:lpstr>1. LED 제어하기 </vt:lpstr>
      <vt:lpstr>2. RGB LED 모듈</vt:lpstr>
      <vt:lpstr>2. RGB LED 모듈: 준비물</vt:lpstr>
      <vt:lpstr>2. RGB LED 모듈: 회로 구성</vt:lpstr>
      <vt:lpstr>2. RGB LED 모듈: 코드 실행</vt:lpstr>
      <vt:lpstr>3. 서보모터</vt:lpstr>
      <vt:lpstr>3. 서보모터: 준비물</vt:lpstr>
      <vt:lpstr>3. 서보모터: 회로 연결</vt:lpstr>
      <vt:lpstr>3. 서보모터: 코드 실행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일래(oo584000)</dc:creator>
  <cp:lastModifiedBy>Windows 사용자</cp:lastModifiedBy>
  <cp:revision>268</cp:revision>
  <dcterms:created xsi:type="dcterms:W3CDTF">2020-11-09T07:12:16Z</dcterms:created>
  <dcterms:modified xsi:type="dcterms:W3CDTF">2021-04-24T09:13:12Z</dcterms:modified>
  <cp:version/>
</cp:coreProperties>
</file>