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83" r:id="rId2"/>
    <p:sldId id="284" r:id="rId3"/>
    <p:sldId id="289" r:id="rId4"/>
    <p:sldId id="285" r:id="rId5"/>
    <p:sldId id="290" r:id="rId6"/>
    <p:sldId id="286" r:id="rId7"/>
    <p:sldId id="291" r:id="rId8"/>
    <p:sldId id="287" r:id="rId9"/>
    <p:sldId id="292" r:id="rId10"/>
    <p:sldId id="288" r:id="rId11"/>
    <p:sldId id="293" r:id="rId12"/>
    <p:sldId id="2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63" d="100"/>
          <a:sy n="63" d="100"/>
        </p:scale>
        <p:origin x="804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이학처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정윤교</a:t>
            </a: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21-1</a:t>
            </a:r>
            <a:r>
              <a:rPr kumimoji="0" lang="ko-KR" altLang="en-US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 </a:t>
            </a:r>
            <a:r>
              <a:rPr kumimoji="0" lang="ko-KR" altLang="en-US" sz="1500" b="0" i="0" u="none" strike="noStrike" kern="1200" cap="none" spc="-151" normalizeH="0" baseline="0" dirty="0" err="1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임베디드시스템</a:t>
            </a:r>
            <a:r>
              <a:rPr kumimoji="0" lang="ko-KR" altLang="en-US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학년 전공심화</a:t>
            </a:r>
            <a:r>
              <a:rPr kumimoji="0" lang="en-US" altLang="ko-KR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-151" normalizeH="0" baseline="0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+mn-lt"/>
                <a:ea typeface="맑은 고딕"/>
                <a:cs typeface="맑은 고딕"/>
              </a:rPr>
              <a:t> </a:t>
            </a:r>
            <a:endParaRPr kumimoji="0" lang="ko-KR" altLang="en-US" sz="1500" b="0" i="0" u="none" strike="noStrike" kern="1200" cap="none" spc="-151" normalizeH="0" baseline="0" dirty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+mn-lt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014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발표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4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Real-Time People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8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Real-Time People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8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Home Camera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3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Home Camera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Digital </a:t>
            </a:r>
            <a:r>
              <a:rPr lang="en-US" altLang="ko-KR" dirty="0" err="1" smtClean="0"/>
              <a:t>Doorlock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2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Digital </a:t>
            </a:r>
            <a:r>
              <a:rPr lang="en-US" altLang="ko-KR" dirty="0" err="1" smtClean="0"/>
              <a:t>Doorlock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6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Face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Face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8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POV + Camera + Electric Fan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4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POV + Camera + Electric Fan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67</Words>
  <Application>Microsoft Office PowerPoint</Application>
  <PresentationFormat>와이드스크린</PresentationFormat>
  <Paragraphs>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Office 테마</vt:lpstr>
      <vt:lpstr>05. 프로젝트 발표 정리</vt:lpstr>
      <vt:lpstr>1. Home Camera</vt:lpstr>
      <vt:lpstr>1. Home Camera</vt:lpstr>
      <vt:lpstr>2. Digital Doorlock</vt:lpstr>
      <vt:lpstr>2. Digital Doorlock</vt:lpstr>
      <vt:lpstr>3. Face Recognition</vt:lpstr>
      <vt:lpstr>3. Face Recognition</vt:lpstr>
      <vt:lpstr>4. POV + Camera + Electric Fan</vt:lpstr>
      <vt:lpstr>4. POV + Camera + Electric Fan</vt:lpstr>
      <vt:lpstr>5. Real-Time People Counter</vt:lpstr>
      <vt:lpstr>5. Real-Time People Counter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일래(oo584000)</dc:creator>
  <cp:lastModifiedBy>Windows 사용자</cp:lastModifiedBy>
  <cp:revision>253</cp:revision>
  <dcterms:created xsi:type="dcterms:W3CDTF">2020-11-09T07:12:16Z</dcterms:created>
  <dcterms:modified xsi:type="dcterms:W3CDTF">2021-04-24T09:19:04Z</dcterms:modified>
  <cp:version/>
</cp:coreProperties>
</file>