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자료구조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702C-924E-4153-8B4A-D7102F14EAC0}" type="datetime1">
              <a:rPr lang="ko-KR" altLang="en-US" smtClean="0"/>
              <a:t>2021-03-31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ebnautes.tistory.com/1158" TargetMode="External"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언어 개발환경 설정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1972년 유닉스(UNIX) 라는 OS를 개발하기 위한 목적으로 고안된 프로그램 언어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저급 언어와 고급 언어의 특징을 모두 갖고 있음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사용자 중심의 고급 언어이며</a:t>
            </a:r>
            <a:r>
              <a:rPr lang="en-US" altLang="ko-KR"/>
              <a:t>,</a:t>
            </a:r>
            <a:r>
              <a:rPr lang="ko-KR" altLang="en-US"/>
              <a:t> 하드웨어를 직접 제어할 수 있는 저급 언어의 특징을 가짐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C언어로 작성된 프로그램은 다양한 하드웨어로의 이식성이 좋음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</a:t>
            </a:r>
            <a:r>
              <a:rPr lang="ko-KR" altLang="en-US"/>
              <a:t>언어란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VS code</a:t>
            </a:r>
            <a:r>
              <a:rPr lang="ko-KR" altLang="en-US"/>
              <a:t>에서 </a:t>
            </a:r>
            <a:r>
              <a:rPr lang="en-US" altLang="ko-KR"/>
              <a:t>C</a:t>
            </a:r>
            <a:r>
              <a:rPr lang="ko-KR" altLang="en-US"/>
              <a:t>언어 개발환경 설정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참고링크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https://webnautes.tistory.com/1158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VScode </a:t>
            </a:r>
            <a:r>
              <a:rPr lang="ko-KR" altLang="en-US"/>
              <a:t>설치 파일은 강의게시판에서 다운로드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C/C++ </a:t>
            </a:r>
            <a:r>
              <a:rPr lang="ko-KR" altLang="en-US"/>
              <a:t>컴파일러는 메일로 전송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컴파일러 파일 이름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en-US"/>
              <a:t>x86_64-8.1.0-release-posix-seh-rt_v6-rev0.zip</a:t>
            </a:r>
            <a:endParaRPr lang="en-US" altLang="en-US"/>
          </a:p>
          <a:p>
            <a:pPr lvl="1">
              <a:defRPr/>
            </a:pPr>
            <a:endParaRPr lang="en-US" altLang="en-US"/>
          </a:p>
          <a:p>
            <a:pPr lvl="0">
              <a:defRPr/>
            </a:pPr>
            <a:endParaRPr lang="en-US" altLang="en-US"/>
          </a:p>
          <a:p>
            <a:pPr marL="457200" lvl="1" indent="0">
              <a:buNone/>
              <a:defRPr/>
            </a:pPr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언어 개발환경 설정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00256" y="1650876"/>
            <a:ext cx="2924175" cy="156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Terminal</a:t>
            </a:r>
            <a:r>
              <a:rPr lang="ko-KR" altLang="en-US"/>
              <a:t>에서 </a:t>
            </a:r>
            <a:r>
              <a:rPr lang="en-US" altLang="ko-KR"/>
              <a:t>Hello world</a:t>
            </a:r>
            <a:r>
              <a:rPr lang="ko-KR" altLang="en-US"/>
              <a:t> 출력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9031" y="1268760"/>
            <a:ext cx="9433937" cy="5009779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2855640" y="5373216"/>
            <a:ext cx="615668" cy="179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</ep:Words>
  <ep:PresentationFormat>와이드스크린</ep:PresentationFormat>
  <ep:Paragraphs>16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C언어 개발환경 설정</vt:lpstr>
      <vt:lpstr>C언어란?</vt:lpstr>
      <vt:lpstr>C언어 개발환경 설정</vt:lpstr>
      <vt:lpstr>Terminal에서 Hello world 출력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2021-09-06T23:42:19.953</dcterms:modified>
  <cp:revision>268</cp:revision>
  <dc:title>PowerPoint 프레젠테이션</dc:title>
  <cp:version/>
</cp:coreProperties>
</file>