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96" y="108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w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06.</a:t>
            </a:r>
            <a:r>
              <a:rPr lang="ko-KR" altLang="en-US"/>
              <a:t> 트리 </a:t>
            </a:r>
            <a:r>
              <a:rPr lang="en-US" altLang="ko-KR"/>
              <a:t>&amp; </a:t>
            </a:r>
            <a:r>
              <a:rPr lang="ko-KR" altLang="en-US"/>
              <a:t>그래프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이진 트리</a:t>
            </a:r>
            <a:r>
              <a:rPr lang="en-US" altLang="ko-KR" dirty="0"/>
              <a:t>(binary tree) : </a:t>
            </a:r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서브 트리를 가지고 있는 트리</a:t>
            </a:r>
          </a:p>
          <a:p>
            <a:pPr lvl="1">
              <a:defRPr/>
            </a:pPr>
            <a:r>
              <a:rPr lang="ko-KR" altLang="en-US" dirty="0" err="1"/>
              <a:t>서브트리는</a:t>
            </a:r>
            <a:r>
              <a:rPr lang="ko-KR" altLang="en-US" dirty="0"/>
              <a:t> 공집합일수 있다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노드의 개수가 </a:t>
            </a:r>
            <a:r>
              <a:rPr lang="en-US" altLang="ko-KR" dirty="0"/>
              <a:t>n</a:t>
            </a:r>
            <a:r>
              <a:rPr lang="ko-KR" altLang="en-US" dirty="0"/>
              <a:t>개이면 간선의 개수는 </a:t>
            </a:r>
            <a:r>
              <a:rPr lang="en-US" altLang="ko-KR" dirty="0"/>
              <a:t>n-1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제목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이진 트리 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A59D80-B69C-47CC-BB25-36A04A90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23" y="3843151"/>
            <a:ext cx="4666510" cy="2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이진 트리</a:t>
            </a:r>
            <a:r>
              <a:rPr lang="en-US" altLang="ko-KR" dirty="0"/>
              <a:t>(binary tree) : </a:t>
            </a:r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서브 트리를 가지고 있는 트리</a:t>
            </a:r>
          </a:p>
          <a:p>
            <a:pPr lvl="1">
              <a:defRPr/>
            </a:pPr>
            <a:r>
              <a:rPr lang="ko-KR" altLang="en-US" dirty="0" err="1"/>
              <a:t>서브트리는</a:t>
            </a:r>
            <a:r>
              <a:rPr lang="ko-KR" altLang="en-US" dirty="0"/>
              <a:t> 공집합일수 있다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노드의 개수가 </a:t>
            </a:r>
            <a:r>
              <a:rPr lang="en-US" altLang="ko-KR" dirty="0"/>
              <a:t>n</a:t>
            </a:r>
            <a:r>
              <a:rPr lang="ko-KR" altLang="en-US" dirty="0"/>
              <a:t>개이면 간선의 개수는 </a:t>
            </a:r>
            <a:r>
              <a:rPr lang="en-US" altLang="ko-KR" dirty="0"/>
              <a:t>n-1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제목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이진 트리 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A59D80-B69C-47CC-BB25-36A04A90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23" y="3843151"/>
            <a:ext cx="4666510" cy="2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8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B95C5-F880-4892-A2AE-57D4C31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2BEB2-48AC-4F6F-B9BF-37887C983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이진 트리의 경우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h</a:t>
            </a:r>
            <a:r>
              <a:rPr lang="ko-KR" altLang="en-US" dirty="0"/>
              <a:t>개의 노드를 가지며 최대 </a:t>
            </a:r>
            <a:r>
              <a:rPr lang="en-US" altLang="ko-KR" dirty="0"/>
              <a:t>2h-1</a:t>
            </a:r>
            <a:r>
              <a:rPr lang="ko-KR" altLang="en-US" dirty="0"/>
              <a:t>개의 노드를 가진다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D90A02-98C8-4A2D-9FC3-17C2EDCF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성질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AFD574F-9B73-4681-908B-EADCC6F8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83" y="2852936"/>
            <a:ext cx="8082390" cy="27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4FE55E-0A8C-48EA-AF80-07828F31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F53C-625F-4166-A6BC-9FC575503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포화 이진 트리</a:t>
            </a:r>
            <a:r>
              <a:rPr lang="en-US" altLang="ko-KR" dirty="0"/>
              <a:t>(full binary tree)</a:t>
            </a:r>
          </a:p>
          <a:p>
            <a:r>
              <a:rPr lang="ko-KR" altLang="en-US" dirty="0"/>
              <a:t>완전 이진 트리</a:t>
            </a:r>
            <a:r>
              <a:rPr lang="en-US" altLang="ko-KR" dirty="0"/>
              <a:t>(complete binary tree) </a:t>
            </a:r>
          </a:p>
          <a:p>
            <a:r>
              <a:rPr lang="ko-KR" altLang="en-US" dirty="0"/>
              <a:t>기타 이진 트리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353D7D5-789B-4911-9CAE-A5F05E4A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분류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0E0E1FD-35DE-4AA2-9D5B-C9D68380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05" y="3429200"/>
            <a:ext cx="7695789" cy="25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3E342D-C245-4629-98D6-332DE7A1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03E21-6DF6-487E-B35A-1860EA5ED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순회</a:t>
            </a:r>
            <a:r>
              <a:rPr lang="en-US" altLang="ko-KR" dirty="0"/>
              <a:t>(traversal): </a:t>
            </a:r>
            <a:r>
              <a:rPr lang="ko-KR" altLang="en-US" dirty="0"/>
              <a:t>트리의 노드들을 체계적으로 방문하는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DED1A5-6450-4A65-AA9E-67D137DE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8451F8D-5F77-4DF4-8466-BB9AF955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85" y="3212976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04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99B6C8-3F8F-4E6B-A34C-9B37BF3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B97C9-23EE-4627-9FB6-F12CD9DE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전위순회</a:t>
            </a:r>
            <a:r>
              <a:rPr lang="en-US" altLang="ko-KR" dirty="0"/>
              <a:t>(preorder traversal)	: VLR </a:t>
            </a:r>
          </a:p>
          <a:p>
            <a:pPr lvl="1"/>
            <a:r>
              <a:rPr lang="ko-KR" altLang="en-US" dirty="0" err="1"/>
              <a:t>자손노드보다</a:t>
            </a:r>
            <a:r>
              <a:rPr lang="ko-KR" altLang="en-US" dirty="0"/>
              <a:t> </a:t>
            </a:r>
            <a:r>
              <a:rPr lang="ko-KR" altLang="en-US" dirty="0" err="1"/>
              <a:t>루트노드를</a:t>
            </a:r>
            <a:r>
              <a:rPr lang="ko-KR" altLang="en-US" dirty="0"/>
              <a:t> 먼저 방문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중위순회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	: LVR </a:t>
            </a:r>
          </a:p>
          <a:p>
            <a:pPr lvl="1"/>
            <a:r>
              <a:rPr lang="ko-KR" altLang="en-US" dirty="0"/>
              <a:t>왼쪽 자손</a:t>
            </a:r>
            <a:r>
              <a:rPr lang="en-US" altLang="ko-KR" dirty="0"/>
              <a:t>, </a:t>
            </a:r>
            <a:r>
              <a:rPr lang="ko-KR" altLang="en-US" dirty="0"/>
              <a:t>루트</a:t>
            </a:r>
            <a:r>
              <a:rPr lang="en-US" altLang="ko-KR" dirty="0"/>
              <a:t>, </a:t>
            </a:r>
            <a:r>
              <a:rPr lang="ko-KR" altLang="en-US" dirty="0"/>
              <a:t>오른쪽 자손 순으로 방문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후위순회</a:t>
            </a:r>
            <a:r>
              <a:rPr lang="en-US" altLang="ko-KR" dirty="0"/>
              <a:t>(</a:t>
            </a:r>
            <a:r>
              <a:rPr lang="en-US" altLang="ko-KR" dirty="0" err="1"/>
              <a:t>postorder</a:t>
            </a:r>
            <a:r>
              <a:rPr lang="en-US" altLang="ko-KR" dirty="0"/>
              <a:t> traversal	: LRV</a:t>
            </a:r>
          </a:p>
          <a:p>
            <a:pPr lvl="1"/>
            <a:r>
              <a:rPr lang="ko-KR" altLang="en-US" dirty="0" err="1"/>
              <a:t>루트노드보다</a:t>
            </a:r>
            <a:r>
              <a:rPr lang="ko-KR" altLang="en-US" dirty="0"/>
              <a:t> 자손을 먼저 방문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D0D1A9-A14A-47FC-82E2-614363A1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순회방법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1F032FF-FC1F-4EC4-8D96-96E7A517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21" y="2204864"/>
            <a:ext cx="449223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937254-F88C-48FF-89F6-44738010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487BF-EC86-432A-B580-9220620D9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루트 노드를 방문한다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왼쪽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F7F9CE-C03A-41D5-A634-1AC99AC8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17D89-7D55-440F-BFC6-20B79FE9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11" y="3387125"/>
            <a:ext cx="2466975" cy="2552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2F51E0-38B0-47AE-9E52-18AC6E55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3091850"/>
            <a:ext cx="4686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F5F2B0-33F6-40F0-B2D1-A7CBE10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81A35-B30B-474C-8FB7-77686D488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왼쪽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루트 노드를 방문한다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43A0B3-FBC7-45ED-8617-F2E67898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중위 순회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64B41-9A57-4637-8434-B7343B85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404047"/>
            <a:ext cx="2590800" cy="2581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F6A73A-EFFE-4BCE-B28C-1F471F48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49" y="3284984"/>
            <a:ext cx="4610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7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C15FA0-B811-4D5D-B4C7-2B642FEE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7A5A9-45CE-47E9-8983-3181756F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왼쪽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서브트리를</a:t>
            </a:r>
            <a:r>
              <a:rPr lang="ko-KR" altLang="en-US" dirty="0"/>
              <a:t> 방문한다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루트 노드를 방문한다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BAF510-D140-47D8-B547-DD478BE3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후위 순회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EDA16-D589-4E9E-B622-E77ECB31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05" y="3333838"/>
            <a:ext cx="2657475" cy="260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E1998F-70BE-4B9A-98F4-8B2B8D25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029038"/>
            <a:ext cx="4638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954CC4-6FC7-47C5-9C32-EBA0BB0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B2EDC-76D5-4D88-AE06-C59734E60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탐색작업을 효율적으로 하기 위한 자료구조</a:t>
            </a:r>
          </a:p>
          <a:p>
            <a:r>
              <a:rPr lang="en-US" altLang="ko-KR" b="1" dirty="0"/>
              <a:t>key(</a:t>
            </a:r>
            <a:r>
              <a:rPr lang="ko-KR" altLang="en-US" b="1" dirty="0" err="1"/>
              <a:t>왼쪽서브트리</a:t>
            </a:r>
            <a:r>
              <a:rPr lang="en-US" altLang="ko-KR" b="1" dirty="0"/>
              <a:t>)≤key(</a:t>
            </a:r>
            <a:r>
              <a:rPr lang="ko-KR" altLang="en-US" b="1" dirty="0" err="1"/>
              <a:t>루트노드</a:t>
            </a:r>
            <a:r>
              <a:rPr lang="en-US" altLang="ko-KR" b="1" dirty="0"/>
              <a:t>)≤key(</a:t>
            </a:r>
            <a:r>
              <a:rPr lang="ko-KR" altLang="en-US" b="1" dirty="0" err="1"/>
              <a:t>오른쪽서브트리</a:t>
            </a:r>
            <a:r>
              <a:rPr lang="en-US" altLang="ko-KR" b="1" dirty="0"/>
              <a:t>)</a:t>
            </a:r>
          </a:p>
          <a:p>
            <a:r>
              <a:rPr lang="ko-KR" altLang="en-US" dirty="0" err="1"/>
              <a:t>이진탐색를</a:t>
            </a:r>
            <a:r>
              <a:rPr lang="ko-KR" altLang="en-US" dirty="0"/>
              <a:t> </a:t>
            </a:r>
            <a:r>
              <a:rPr lang="ko-KR" altLang="en-US" dirty="0" err="1"/>
              <a:t>중위순회하면</a:t>
            </a:r>
            <a:r>
              <a:rPr lang="ko-KR" altLang="en-US" dirty="0"/>
              <a:t> 오름차순으로 정렬된 값을 얻을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1D4182-198A-466D-A6C2-7A84AEA9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2F4613B-3F3D-4672-A515-B629285E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458519"/>
            <a:ext cx="2907695" cy="28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637263AF-EDD9-41CF-9DC4-71D7A97A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44" y="3679120"/>
            <a:ext cx="2745305" cy="25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트리</a:t>
            </a:r>
            <a:r>
              <a:rPr lang="en-US" altLang="ko-KR" dirty="0"/>
              <a:t>(Tree)</a:t>
            </a:r>
          </a:p>
          <a:p>
            <a:pPr lvl="1">
              <a:defRPr/>
            </a:pPr>
            <a:r>
              <a:rPr lang="ko-KR" altLang="en-US" dirty="0"/>
              <a:t>트리의 개념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이진 트리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트리의 순회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이진 탐색 트리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그래프</a:t>
            </a:r>
            <a:r>
              <a:rPr lang="en-US" altLang="ko-KR" dirty="0"/>
              <a:t>(Graph)</a:t>
            </a:r>
          </a:p>
        </p:txBody>
      </p:sp>
      <p:sp>
        <p:nvSpPr>
          <p:cNvPr id="4" name="제목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410245" y="3102018"/>
            <a:ext cx="3449983" cy="70788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그래프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(Graph)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87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70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53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34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0DAFB6-D383-48EB-A822-8D056A7C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922CC-550F-41EA-997C-F752AF3E5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4D57DC-1D70-487B-8BE4-7A2CBEE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6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898776" y="3102018"/>
            <a:ext cx="2472921" cy="70788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트리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(Tree)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3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 등은 선형 구조</a:t>
            </a:r>
            <a:endParaRPr lang="en-US" altLang="ko-KR" dirty="0"/>
          </a:p>
          <a:p>
            <a:r>
              <a:rPr lang="ko-KR" altLang="en-US" dirty="0"/>
              <a:t>트리</a:t>
            </a:r>
            <a:r>
              <a:rPr lang="en-US" altLang="ko-KR" dirty="0"/>
              <a:t>: </a:t>
            </a:r>
            <a:r>
              <a:rPr lang="ko-KR" altLang="en-US" dirty="0"/>
              <a:t>계층적인 구조를 나타내는 자료구조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7C8D9-8627-4CD1-AA02-18476E04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3140968"/>
            <a:ext cx="5248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트리는 부모</a:t>
            </a:r>
            <a:r>
              <a:rPr lang="en-US" altLang="ko-KR" dirty="0"/>
              <a:t>-</a:t>
            </a:r>
            <a:r>
              <a:rPr lang="ko-KR" altLang="en-US" dirty="0"/>
              <a:t>자식 관계의 노드들로 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응용분야</a:t>
            </a:r>
            <a:endParaRPr lang="en-US" altLang="ko-KR" dirty="0"/>
          </a:p>
          <a:p>
            <a:pPr lvl="1"/>
            <a:r>
              <a:rPr lang="ko-KR" altLang="en-US" dirty="0"/>
              <a:t>계층적인 조직 표현</a:t>
            </a:r>
          </a:p>
          <a:p>
            <a:pPr lvl="1"/>
            <a:r>
              <a:rPr lang="ko-KR" altLang="en-US" dirty="0"/>
              <a:t>컴퓨터 디스크의 디렉토리 구조</a:t>
            </a:r>
          </a:p>
          <a:p>
            <a:pPr lvl="1"/>
            <a:r>
              <a:rPr lang="ko-KR" altLang="en-US" dirty="0"/>
              <a:t>인공지능에서의 </a:t>
            </a: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(decision tree)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pic>
        <p:nvPicPr>
          <p:cNvPr id="6" name="Picture 219" descr="C:\Users\chun\AppData\Local\Microsoft\Windows\Temporary Internet Files\Content.IE5\FJLV4IVE\MC900417886[1].wmf">
            <a:extLst>
              <a:ext uri="{FF2B5EF4-FFF2-40B4-BE49-F238E27FC236}">
                <a16:creationId xmlns:a16="http://schemas.microsoft.com/office/drawing/2014/main" id="{DEDAAB42-D918-4ECC-AC1D-8A434A2C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55" y="2148681"/>
            <a:ext cx="251142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3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30F5B8-6355-4B76-9B84-8181222C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60848"/>
            <a:ext cx="8915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347E7-9BC6-4957-AE58-96C9FC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510A-88E9-4FD2-B2E0-EBF45E756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r>
              <a:rPr lang="en-US" altLang="ko-KR" dirty="0"/>
              <a:t>(Decision Tree)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골프에 대한 </a:t>
            </a:r>
            <a:r>
              <a:rPr lang="ko-KR" altLang="en-US" dirty="0" err="1"/>
              <a:t>결정트리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AE7714-C35E-47D5-ABEB-DDA1512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85037-5DAE-4D31-928A-E5B984A1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818" y="2996952"/>
            <a:ext cx="5924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1FEC87-68FC-4621-8FD5-3114F6ED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95C57-E966-4400-A7D2-AAD26A931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(node): </a:t>
            </a:r>
            <a:r>
              <a:rPr lang="ko-KR" altLang="en-US" dirty="0"/>
              <a:t>트리의 구성요소 </a:t>
            </a:r>
          </a:p>
          <a:p>
            <a:r>
              <a:rPr lang="ko-KR" altLang="en-US" dirty="0"/>
              <a:t>루트</a:t>
            </a:r>
            <a:r>
              <a:rPr lang="en-US" altLang="ko-KR" dirty="0"/>
              <a:t>(root): </a:t>
            </a:r>
            <a:r>
              <a:rPr lang="ko-KR" altLang="en-US" dirty="0"/>
              <a:t>부모가 없는 노드</a:t>
            </a:r>
            <a:r>
              <a:rPr lang="en-US" altLang="ko-KR" dirty="0"/>
              <a:t>(A)</a:t>
            </a:r>
          </a:p>
          <a:p>
            <a:r>
              <a:rPr lang="ko-KR" altLang="en-US" dirty="0" err="1"/>
              <a:t>서브트리</a:t>
            </a:r>
            <a:r>
              <a:rPr lang="en-US" altLang="ko-KR" dirty="0"/>
              <a:t>(subtree): </a:t>
            </a:r>
            <a:r>
              <a:rPr lang="ko-KR" altLang="en-US" dirty="0"/>
              <a:t>하나의 노드와 그 노드들의 </a:t>
            </a:r>
            <a:br>
              <a:rPr lang="en-US" altLang="ko-KR" dirty="0"/>
            </a:br>
            <a:r>
              <a:rPr lang="ko-KR" altLang="en-US" dirty="0"/>
              <a:t>자손들로 이루어진 트리</a:t>
            </a:r>
            <a:endParaRPr lang="en-US" altLang="ko-KR" dirty="0"/>
          </a:p>
          <a:p>
            <a:r>
              <a:rPr lang="ko-KR" altLang="en-US" dirty="0" err="1"/>
              <a:t>단말노드</a:t>
            </a:r>
            <a:r>
              <a:rPr lang="en-US" altLang="ko-KR" dirty="0"/>
              <a:t>(terminal node): </a:t>
            </a:r>
            <a:r>
              <a:rPr lang="ko-KR" altLang="en-US" dirty="0"/>
              <a:t>자식이 없는 노드</a:t>
            </a:r>
            <a:r>
              <a:rPr lang="en-US" altLang="ko-KR" dirty="0"/>
              <a:t>(A,B,C,D)</a:t>
            </a:r>
          </a:p>
          <a:p>
            <a:r>
              <a:rPr lang="ko-KR" altLang="en-US" dirty="0" err="1"/>
              <a:t>비단말노드</a:t>
            </a:r>
            <a:r>
              <a:rPr lang="en-US" altLang="ko-KR" dirty="0"/>
              <a:t>: </a:t>
            </a:r>
            <a:r>
              <a:rPr lang="ko-KR" altLang="en-US" dirty="0"/>
              <a:t>적어도 하나의 자식을 갖는 노드</a:t>
            </a:r>
            <a:r>
              <a:rPr lang="en-US" altLang="ko-KR" dirty="0"/>
              <a:t>(E,F,G,H,I,J)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5F6EC7-41A7-429B-AE79-DA9B554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용어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35CAB2-7573-4878-93A8-CC5A85A5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204864"/>
            <a:ext cx="400478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48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트리의 종류</a:t>
            </a:r>
          </a:p>
        </p:txBody>
      </p:sp>
      <p:sp>
        <p:nvSpPr>
          <p:cNvPr id="5" name="왼쪽 중괄호 3">
            <a:extLst>
              <a:ext uri="{FF2B5EF4-FFF2-40B4-BE49-F238E27FC236}">
                <a16:creationId xmlns:a16="http://schemas.microsoft.com/office/drawing/2014/main" id="{54B0E06F-2957-4BCC-91FE-2FA633253EE3}"/>
              </a:ext>
            </a:extLst>
          </p:cNvPr>
          <p:cNvSpPr>
            <a:spLocks/>
          </p:cNvSpPr>
          <p:nvPr/>
        </p:nvSpPr>
        <p:spPr bwMode="auto">
          <a:xfrm>
            <a:off x="3818657" y="2402507"/>
            <a:ext cx="765175" cy="2339975"/>
          </a:xfrm>
          <a:prstGeom prst="lef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92E9C3B-DBCE-447F-BC4C-8EA38DF4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482" y="3342307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트리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0B61F0C-D591-49C7-864D-3C88BFF9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2177082"/>
            <a:ext cx="162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chemeClr val="tx1"/>
                </a:solidFill>
                <a:latin typeface="Yu Gothic UI Semilight" panose="020B0400000000000000" pitchFamily="34" charset="-128"/>
              </a:rPr>
              <a:t>이진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 트리 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D46AF47-9D32-446C-B0B0-BB18AD1D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4509120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  <a:latin typeface="+mn-lt"/>
              </a:rPr>
              <a:t>일반 트리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A51339-311C-4F21-B6B5-5B19D6440C4A}"/>
              </a:ext>
            </a:extLst>
          </p:cNvPr>
          <p:cNvSpPr/>
          <p:nvPr/>
        </p:nvSpPr>
        <p:spPr bwMode="auto">
          <a:xfrm>
            <a:off x="7236518" y="1796268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091577-3349-4718-A13D-7ECAC3A6FEB0}"/>
              </a:ext>
            </a:extLst>
          </p:cNvPr>
          <p:cNvSpPr/>
          <p:nvPr/>
        </p:nvSpPr>
        <p:spPr bwMode="auto">
          <a:xfrm>
            <a:off x="6874173" y="2379086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8577BD-89D9-4FB9-B74B-18D7B5A9D843}"/>
              </a:ext>
            </a:extLst>
          </p:cNvPr>
          <p:cNvSpPr/>
          <p:nvPr/>
        </p:nvSpPr>
        <p:spPr bwMode="auto">
          <a:xfrm>
            <a:off x="7574512" y="2379086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06CB3D-01B6-4B7A-B795-526735A906DB}"/>
              </a:ext>
            </a:extLst>
          </p:cNvPr>
          <p:cNvSpPr/>
          <p:nvPr/>
        </p:nvSpPr>
        <p:spPr bwMode="auto">
          <a:xfrm>
            <a:off x="7248855" y="2957726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E0FFCB-CD06-446C-B742-AECF2D329AA5}"/>
              </a:ext>
            </a:extLst>
          </p:cNvPr>
          <p:cNvSpPr/>
          <p:nvPr/>
        </p:nvSpPr>
        <p:spPr bwMode="auto">
          <a:xfrm>
            <a:off x="7900169" y="2954587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82446B-A990-4C59-8C89-AB2A98BF34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52407" y="2072307"/>
            <a:ext cx="131762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0A3545B3-6904-4727-B87B-D5A87A4E70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4357" y="2072307"/>
            <a:ext cx="222250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F1EA0458-AC83-4984-AF14-37E82FB4FC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11169" y="2654920"/>
            <a:ext cx="211138" cy="3032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19">
            <a:extLst>
              <a:ext uri="{FF2B5EF4-FFF2-40B4-BE49-F238E27FC236}">
                <a16:creationId xmlns:a16="http://schemas.microsoft.com/office/drawing/2014/main" id="{17EFBE76-BF2D-42A9-B71D-37250C6A19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2494" y="2654920"/>
            <a:ext cx="211138" cy="300037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7249D5-152E-40E0-A573-A5B7A4925705}"/>
              </a:ext>
            </a:extLst>
          </p:cNvPr>
          <p:cNvSpPr/>
          <p:nvPr/>
        </p:nvSpPr>
        <p:spPr bwMode="auto">
          <a:xfrm>
            <a:off x="7120829" y="4156684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06975F-129A-4048-BB05-676124A76EC7}"/>
              </a:ext>
            </a:extLst>
          </p:cNvPr>
          <p:cNvSpPr/>
          <p:nvPr/>
        </p:nvSpPr>
        <p:spPr bwMode="auto">
          <a:xfrm>
            <a:off x="6758484" y="4739502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AFBA7B9-9F21-4FE3-B6E0-52ABA8CE50B5}"/>
              </a:ext>
            </a:extLst>
          </p:cNvPr>
          <p:cNvSpPr/>
          <p:nvPr/>
        </p:nvSpPr>
        <p:spPr bwMode="auto">
          <a:xfrm>
            <a:off x="7458823" y="4739502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4B3E88-1945-4C64-A50B-4FA1847FDCF8}"/>
              </a:ext>
            </a:extLst>
          </p:cNvPr>
          <p:cNvSpPr/>
          <p:nvPr/>
        </p:nvSpPr>
        <p:spPr bwMode="auto">
          <a:xfrm>
            <a:off x="7133166" y="527409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681D74-4263-48EF-9893-6257DF2E9E44}"/>
              </a:ext>
            </a:extLst>
          </p:cNvPr>
          <p:cNvSpPr/>
          <p:nvPr/>
        </p:nvSpPr>
        <p:spPr bwMode="auto">
          <a:xfrm>
            <a:off x="7784480" y="5270951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2D169620-035D-4A0C-B455-6454983E19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36519" y="4432920"/>
            <a:ext cx="131763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31">
            <a:extLst>
              <a:ext uri="{FF2B5EF4-FFF2-40B4-BE49-F238E27FC236}">
                <a16:creationId xmlns:a16="http://schemas.microsoft.com/office/drawing/2014/main" id="{4DFBFD08-0D17-486B-81F3-CF1D4A8B38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8469" y="4432920"/>
            <a:ext cx="223838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32">
            <a:extLst>
              <a:ext uri="{FF2B5EF4-FFF2-40B4-BE49-F238E27FC236}">
                <a16:creationId xmlns:a16="http://schemas.microsoft.com/office/drawing/2014/main" id="{F53D7A74-D0B2-4215-A224-87DB54C1A0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95282" y="5015532"/>
            <a:ext cx="211137" cy="25876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33">
            <a:extLst>
              <a:ext uri="{FF2B5EF4-FFF2-40B4-BE49-F238E27FC236}">
                <a16:creationId xmlns:a16="http://schemas.microsoft.com/office/drawing/2014/main" id="{07A44897-45A2-4B90-ABD1-0002CEDC86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6607" y="5015532"/>
            <a:ext cx="211137" cy="2555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AD9E241-4489-42AE-8BDE-56D3B4F7B58C}"/>
              </a:ext>
            </a:extLst>
          </p:cNvPr>
          <p:cNvSpPr/>
          <p:nvPr/>
        </p:nvSpPr>
        <p:spPr bwMode="auto">
          <a:xfrm>
            <a:off x="8454919" y="5261497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740541-E3CE-4DBC-9545-63296839C508}"/>
              </a:ext>
            </a:extLst>
          </p:cNvPr>
          <p:cNvSpPr/>
          <p:nvPr/>
        </p:nvSpPr>
        <p:spPr bwMode="auto">
          <a:xfrm>
            <a:off x="8129262" y="469544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29" name="직선 연결선 37">
            <a:extLst>
              <a:ext uri="{FF2B5EF4-FFF2-40B4-BE49-F238E27FC236}">
                <a16:creationId xmlns:a16="http://schemas.microsoft.com/office/drawing/2014/main" id="{C883F284-24EB-4330-9E2C-3D41BD2CAE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46094" y="4318620"/>
            <a:ext cx="730250" cy="42386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39">
            <a:extLst>
              <a:ext uri="{FF2B5EF4-FFF2-40B4-BE49-F238E27FC236}">
                <a16:creationId xmlns:a16="http://schemas.microsoft.com/office/drawing/2014/main" id="{694AD496-87AE-48DD-8B68-5509C7FFB0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84232" y="4901232"/>
            <a:ext cx="719137" cy="4079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446</ep:Words>
  <ep:PresentationFormat>와이드스크린</ep:PresentationFormat>
  <ep:Paragraphs>113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06. 트리 &amp; 그래프</vt:lpstr>
      <vt:lpstr>PowerPoint 프레젠테이션</vt:lpstr>
      <vt:lpstr>그래프(Graph)</vt:lpstr>
      <vt:lpstr>그래프(Graph)</vt:lpstr>
      <vt:lpstr>그래프(Graph)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cp:lastModifiedBy>user</cp:lastModifiedBy>
  <dcterms:modified xsi:type="dcterms:W3CDTF">2021-12-20T23:28:55.714</dcterms:modified>
  <cp:revision>293</cp:revision>
  <dc:title>PowerPoint 프레젠테이션</dc:title>
  <cp:version/>
</cp:coreProperties>
</file>