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2510" autoAdjust="0"/>
  </p:normalViewPr>
  <p:slideViewPr>
    <p:cSldViewPr>
      <p:cViewPr varScale="1">
        <p:scale>
          <a:sx n="100" d="100"/>
          <a:sy n="100" d="100"/>
        </p:scale>
        <p:origin x="804" y="60"/>
      </p:cViewPr>
      <p:guideLst>
        <p:guide orient="horz" pos="2158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680" y="5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399620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1106660"/>
            <a:ext cx="12192000" cy="46986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467565" y="4365104"/>
            <a:ext cx="5256870" cy="90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  <a:buNone/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공군사관학교 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교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수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부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 이학처 컴퓨터과학과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buClr>
                <a:schemeClr val="bg1"/>
              </a:buClr>
              <a:buNone/>
              <a:defRPr/>
            </a:pP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대위 정윤교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" name="그림 8"/>
          <p:cNvPicPr>
            <a:picLocks noChangeAspect="1"/>
          </p:cNvPicPr>
          <p:nvPr userDrawn="1"/>
        </p:nvPicPr>
        <p:blipFill rotWithShape="1">
          <a:blip r:embed="rId2"/>
          <a:srcRect b="3520"/>
          <a:stretch>
            <a:fillRect/>
          </a:stretch>
        </p:blipFill>
        <p:spPr>
          <a:xfrm>
            <a:off x="90761" y="6362278"/>
            <a:ext cx="1747911" cy="409847"/>
          </a:xfrm>
          <a:prstGeom prst="rect">
            <a:avLst/>
          </a:prstGeom>
        </p:spPr>
      </p:pic>
      <p:sp>
        <p:nvSpPr>
          <p:cNvPr id="20" name="TextBox 21"/>
          <p:cNvSpPr txBox="1"/>
          <p:nvPr userDrawn="1"/>
        </p:nvSpPr>
        <p:spPr>
          <a:xfrm>
            <a:off x="8400256" y="6424188"/>
            <a:ext cx="362508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</a:rPr>
              <a:t>21-2</a:t>
            </a:r>
            <a:r>
              <a:rPr kumimoji="0" lang="ko-KR" altLang="en-US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</a:rPr>
              <a:t> 해킹과 방어실습</a:t>
            </a:r>
            <a:endParaRPr kumimoji="0" lang="ko-KR" altLang="en-US" sz="1500" b="0" i="0" u="none" strike="noStrike" kern="1200" cap="none" spc="-151" normalizeH="0" baseline="0">
              <a:ln w="3175">
                <a:solidFill>
                  <a:srgbClr val="f2f2f2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title" idx="0"/>
          </p:nvPr>
        </p:nvSpPr>
        <p:spPr>
          <a:xfrm>
            <a:off x="838200" y="2511076"/>
            <a:ext cx="10515600" cy="1325563"/>
          </a:xfrm>
        </p:spPr>
        <p:txBody>
          <a:bodyPr>
            <a:normAutofit/>
          </a:bodyPr>
          <a:lstStyle>
            <a:lvl1pPr algn="ctr">
              <a:defRPr lang="ko-KR" altLang="en-US" sz="4000" b="1" kern="1200" spc="-151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32DE-6FAD-4208-9D15-0B64EFC6DAE4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9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8CDC-CF1B-4449-A927-E1A2F13DE393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16011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9408368" y="0"/>
            <a:ext cx="2783632" cy="120482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113440" y="641827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3"/>
          </p:nvPr>
        </p:nvSpPr>
        <p:spPr>
          <a:xfrm>
            <a:off x="263525" y="1737023"/>
            <a:ext cx="11521107" cy="421225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5" name="제목 34"/>
          <p:cNvSpPr>
            <a:spLocks noGrp="1"/>
          </p:cNvSpPr>
          <p:nvPr>
            <p:ph type="title"/>
          </p:nvPr>
        </p:nvSpPr>
        <p:spPr>
          <a:xfrm>
            <a:off x="147911" y="524261"/>
            <a:ext cx="9260457" cy="68022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8620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FE3C-DC6B-4767-871C-6AE8AEF0E81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0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49C8-1AAD-4EEF-8EC2-9D965E11AB85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5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285D-E6D2-456E-A1A8-6BAB5A8FE8DC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36A-0CD8-40D4-8C83-8C2D7760252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9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AF17-1398-42E9-80E4-CC7BA16EFEF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4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FE1E-09C7-46AA-84AF-097D25FFE152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3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29-4F39-48E8-8E9F-56EC49BBBA3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881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9200702C-924E-4153-8B4A-D7102F14EAC0}" type="datetime1">
              <a:rPr lang="ko-KR" altLang="en-US"/>
              <a:pPr lvl="0">
                <a:defRPr/>
              </a:pPr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762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images.kali.org/virtual-images/kali-linux-2021.2-virtualbox-amd64.ova" TargetMode="Externa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download.virtualbox.org/virtualbox/6.1.26/VirtualBox-6.1.26-145957-Win.exe" TargetMode="Externa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00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실습 환경 구축 </a:t>
            </a:r>
            <a:r>
              <a:rPr lang="en-US" altLang="ko-KR"/>
              <a:t>(1)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kali-linux</a:t>
            </a:r>
            <a:r>
              <a:rPr lang="ko-KR" altLang="en-US"/>
              <a:t> </a:t>
            </a:r>
            <a:r>
              <a:rPr lang="en-US" altLang="ko-KR"/>
              <a:t>ova</a:t>
            </a:r>
            <a:r>
              <a:rPr lang="ko-KR" altLang="en-US"/>
              <a:t> 파일 다운로드</a:t>
            </a:r>
            <a:r>
              <a:rPr lang="en-US" altLang="ko-KR"/>
              <a:t>(64bit)</a:t>
            </a:r>
            <a:endParaRPr lang="en-US" altLang="ko-KR"/>
          </a:p>
          <a:p>
            <a:pPr lvl="1">
              <a:defRPr/>
            </a:pPr>
            <a:r>
              <a:rPr lang="en-US" altLang="ko-KR">
                <a:hlinkClick r:id="rId2"/>
              </a:rPr>
              <a:t>https://images.kali.org/virtual-images/kali-linux-2021.2-virtualbox-amd64.ova</a:t>
            </a:r>
            <a:endParaRPr lang="en-US" altLang="ko-KR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Kali Linux </a:t>
            </a:r>
            <a:r>
              <a:rPr lang="ko-KR" altLang="en-US"/>
              <a:t>설치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가져오기 클릭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Kali Linux </a:t>
            </a:r>
            <a:r>
              <a:rPr lang="ko-KR" altLang="en-US"/>
              <a:t>설치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79776" y="1772816"/>
            <a:ext cx="7141784" cy="4142087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7114762" y="2204864"/>
            <a:ext cx="487820" cy="409551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Kali Linux </a:t>
            </a:r>
            <a:r>
              <a:rPr lang="ko-KR" altLang="en-US"/>
              <a:t>설치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22784" y="1448115"/>
            <a:ext cx="6013776" cy="4789197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10319600" y="2921185"/>
            <a:ext cx="347799" cy="219782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263525" y="1737023"/>
            <a:ext cx="11521107" cy="4212257"/>
          </a:xfrm>
        </p:spPr>
        <p:txBody>
          <a:bodyPr vert="horz" lIns="91440" tIns="45720" rIns="91440" bIns="45720">
            <a:normAutofit/>
          </a:bodyPr>
          <a:lstStyle/>
          <a:p>
            <a: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설치한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ova 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파일 선택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9636632" y="5945522"/>
            <a:ext cx="466083" cy="219782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Kali Linux </a:t>
            </a:r>
            <a:r>
              <a:rPr lang="ko-KR" altLang="en-US"/>
              <a:t>설치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1623" y="1600200"/>
            <a:ext cx="4907813" cy="4605155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70609" y="1600200"/>
            <a:ext cx="4949354" cy="4605155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4727848" y="5917002"/>
            <a:ext cx="544596" cy="248302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7567628" y="4692866"/>
            <a:ext cx="600417" cy="202243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Kali Linux </a:t>
            </a:r>
            <a:r>
              <a:rPr lang="ko-KR" altLang="en-US"/>
              <a:t>설치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17383" y="1600200"/>
            <a:ext cx="4757233" cy="4452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설치완료</a:t>
            </a:r>
            <a:br>
              <a:rPr lang="en-US" altLang="ko-KR"/>
            </a:br>
            <a:r>
              <a:rPr lang="en-US" altLang="ko-KR"/>
              <a:t>(</a:t>
            </a:r>
            <a:r>
              <a:rPr lang="ko-KR" altLang="en-US"/>
              <a:t>초기 </a:t>
            </a:r>
            <a:r>
              <a:rPr lang="en-US" altLang="ko-KR"/>
              <a:t>id/pw: kali/kali)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Kali Linux </a:t>
            </a:r>
            <a:r>
              <a:rPr lang="ko-KR" altLang="en-US"/>
              <a:t>설치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1784" y="1556792"/>
            <a:ext cx="7937834" cy="45977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4423410" y="3107055"/>
            <a:ext cx="3411855" cy="7010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ko-KR" altLang="en-US" sz="4000">
                <a:solidFill>
                  <a:schemeClr val="bg1"/>
                </a:solidFill>
                <a:latin typeface="+mj-ea"/>
                <a:ea typeface="+mj-ea"/>
              </a:rPr>
              <a:t>네트워크 설정</a:t>
            </a:r>
            <a:endParaRPr lang="ko-KR" altLang="en-US" sz="40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파일 </a:t>
            </a:r>
            <a:r>
              <a:rPr lang="en-US" altLang="ko-KR"/>
              <a:t>-</a:t>
            </a:r>
            <a:r>
              <a:rPr lang="ko-KR" altLang="en-US"/>
              <a:t> 호스트 네트워크 관리자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네트워크 설정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51584" y="2267320"/>
            <a:ext cx="6868716" cy="3969991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2421152" y="3683124"/>
            <a:ext cx="2200780" cy="216024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주소 아래와 같이 입력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DHCP</a:t>
            </a:r>
            <a:r>
              <a:rPr lang="ko-KR" altLang="en-US"/>
              <a:t>서버 사용 해제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네트워크 설정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72564" y="2276872"/>
            <a:ext cx="6603756" cy="3906238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3535180" y="5085184"/>
            <a:ext cx="628861" cy="223532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8328247" y="3108690"/>
            <a:ext cx="600417" cy="366855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설정 클릭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네트워크 설정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7568" y="1943838"/>
            <a:ext cx="7163895" cy="4149457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5263372" y="2388610"/>
            <a:ext cx="491497" cy="404457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VirtualBox</a:t>
            </a:r>
            <a:r>
              <a:rPr lang="ko-KR" altLang="en-US"/>
              <a:t> 설치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Kali Linux </a:t>
            </a:r>
            <a:r>
              <a:rPr lang="ko-KR" altLang="en-US"/>
              <a:t>설치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네트워크 설정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네트워크 </a:t>
            </a:r>
            <a:r>
              <a:rPr lang="en-US" altLang="ko-KR"/>
              <a:t>-</a:t>
            </a:r>
            <a:r>
              <a:rPr lang="ko-KR" altLang="en-US"/>
              <a:t> 호스트 전용 어댑터 </a:t>
            </a:r>
            <a:r>
              <a:rPr lang="en-US" altLang="ko-KR"/>
              <a:t>-</a:t>
            </a:r>
            <a:r>
              <a:rPr lang="ko-KR" altLang="en-US"/>
              <a:t> 확인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네트워크 설정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95600" y="2276872"/>
            <a:ext cx="6802654" cy="3953082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3287688" y="3828770"/>
            <a:ext cx="1152128" cy="212887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5479396" y="3304849"/>
            <a:ext cx="1513429" cy="173398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7351604" y="5795739"/>
            <a:ext cx="600417" cy="248302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3866472" y="2855797"/>
            <a:ext cx="4537524" cy="120032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ko-KR" sz="7200">
                <a:solidFill>
                  <a:schemeClr val="bg1"/>
                </a:solidFill>
                <a:latin typeface="+mj-ea"/>
                <a:ea typeface="+mj-ea"/>
              </a:rPr>
              <a:t>Thank You</a:t>
            </a:r>
            <a:endParaRPr lang="ko-KR" altLang="en-US" sz="72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4271010" y="3107055"/>
            <a:ext cx="3716655" cy="7010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ko-KR" sz="4000">
                <a:solidFill>
                  <a:schemeClr val="bg1"/>
                </a:solidFill>
                <a:latin typeface="+mj-ea"/>
                <a:ea typeface="+mj-ea"/>
              </a:rPr>
              <a:t>VirtualBox </a:t>
            </a:r>
            <a:r>
              <a:rPr lang="ko-KR" altLang="en-US" sz="4000">
                <a:solidFill>
                  <a:schemeClr val="bg1"/>
                </a:solidFill>
                <a:latin typeface="+mj-ea"/>
                <a:ea typeface="+mj-ea"/>
              </a:rPr>
              <a:t>설치</a:t>
            </a:r>
            <a:endParaRPr lang="ko-KR" altLang="en-US" sz="40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VirtualBox </a:t>
            </a:r>
            <a:r>
              <a:rPr lang="ko-KR" altLang="en-US"/>
              <a:t>설치 파일 다운로드</a:t>
            </a:r>
            <a:endParaRPr lang="en-US" altLang="ko-KR">
              <a:hlinkClick r:id="rId2"/>
            </a:endParaRPr>
          </a:p>
          <a:p>
            <a:pPr lvl="1">
              <a:defRPr/>
            </a:pPr>
            <a:r>
              <a:rPr lang="en-US" altLang="en-US">
                <a:hlinkClick r:id="rId2"/>
              </a:rPr>
              <a:t>https://download.virtualbox.org/virtualbox/6.1.26/VirtualBox-6.1.26-145957-Win.exe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VirtualBox-6.1.26-145957-Win.exe</a:t>
            </a:r>
            <a:r>
              <a:rPr lang="ko-KR" altLang="en-US"/>
              <a:t> 실행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Virtual Box </a:t>
            </a:r>
            <a:r>
              <a:rPr lang="ko-KR" altLang="en-US"/>
              <a:t>설치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Virtual Box </a:t>
            </a:r>
            <a:r>
              <a:rPr lang="ko-KR" altLang="en-US"/>
              <a:t>설치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27448" y="2342726"/>
            <a:ext cx="4721596" cy="3678561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60608" y="2339355"/>
            <a:ext cx="4775952" cy="3715671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4060497" y="5595006"/>
            <a:ext cx="779846" cy="2917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9320026" y="5608290"/>
            <a:ext cx="779846" cy="291790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Virtual Box </a:t>
            </a:r>
            <a:r>
              <a:rPr lang="ko-KR" altLang="en-US"/>
              <a:t>설치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5440" y="2364829"/>
            <a:ext cx="4807600" cy="3800474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29471" y="2359425"/>
            <a:ext cx="4779097" cy="3771971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4060726" y="5689823"/>
            <a:ext cx="779846" cy="291790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9408368" y="5670773"/>
            <a:ext cx="779846" cy="291790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Virtual Box </a:t>
            </a:r>
            <a:r>
              <a:rPr lang="ko-KR" altLang="en-US"/>
              <a:t>설치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0595" y="2348880"/>
            <a:ext cx="4810125" cy="3781425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84032" y="2348880"/>
            <a:ext cx="4800600" cy="3771900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4020009" y="5661248"/>
            <a:ext cx="779846" cy="291790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9398843" y="5680298"/>
            <a:ext cx="779846" cy="291790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설치 완료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Virtual Box </a:t>
            </a:r>
            <a:r>
              <a:rPr lang="ko-KR" altLang="en-US"/>
              <a:t>설치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5062" y="2265929"/>
            <a:ext cx="6683921" cy="3827366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80176" y="2996952"/>
            <a:ext cx="3543300" cy="2257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4356735" y="3107055"/>
            <a:ext cx="3573779" cy="7010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ko-KR" sz="4000">
                <a:solidFill>
                  <a:schemeClr val="bg1"/>
                </a:solidFill>
                <a:latin typeface="+mj-ea"/>
                <a:ea typeface="+mj-ea"/>
              </a:rPr>
              <a:t>Kali Linux </a:t>
            </a:r>
            <a:r>
              <a:rPr lang="ko-KR" altLang="en-US" sz="4000">
                <a:solidFill>
                  <a:schemeClr val="bg1"/>
                </a:solidFill>
                <a:latin typeface="+mj-ea"/>
                <a:ea typeface="+mj-ea"/>
              </a:rPr>
              <a:t>설치</a:t>
            </a:r>
            <a:endParaRPr lang="ko-KR" altLang="en-US" sz="40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134</ep:Words>
  <ep:PresentationFormat>와이드스크린</ep:PresentationFormat>
  <ep:Paragraphs>53</ep:Paragraphs>
  <ep:Slides>21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Office 테마</vt:lpstr>
      <vt:lpstr>00 - 실습 환경 구축 (1)</vt:lpstr>
      <vt:lpstr>목차</vt:lpstr>
      <vt:lpstr>슬라이드 3</vt:lpstr>
      <vt:lpstr>1. Virtual Box 설치</vt:lpstr>
      <vt:lpstr>1. Virtual Box 설치</vt:lpstr>
      <vt:lpstr>1. Virtual Box 설치</vt:lpstr>
      <vt:lpstr>1. Virtual Box 설치</vt:lpstr>
      <vt:lpstr>1. Virtual Box 설치</vt:lpstr>
      <vt:lpstr>슬라이드 9</vt:lpstr>
      <vt:lpstr>2. Kali Linux 설치</vt:lpstr>
      <vt:lpstr>2. Kali Linux 설치</vt:lpstr>
      <vt:lpstr>2. Kali Linux 설치</vt:lpstr>
      <vt:lpstr>2. Kali Linux 설치</vt:lpstr>
      <vt:lpstr>2. Kali Linux 설치</vt:lpstr>
      <vt:lpstr>2. Kali Linux 설치</vt:lpstr>
      <vt:lpstr>슬라이드 16</vt:lpstr>
      <vt:lpstr>3. 네트워크 설정</vt:lpstr>
      <vt:lpstr>3. 네트워크 설정</vt:lpstr>
      <vt:lpstr>3. 네트워크 설정</vt:lpstr>
      <vt:lpstr>3. 네트워크 설정</vt:lpstr>
      <vt:lpstr>슬라이드 21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2020-11-09T07:12:16.000</dcterms:created>
  <dc:creator>일래(oo584000)</dc:creator>
  <cp:lastModifiedBy>user</cp:lastModifiedBy>
  <dcterms:modified xsi:type="dcterms:W3CDTF">2021-09-07T00:56:15.839</dcterms:modified>
  <cp:revision>278</cp:revision>
  <dc:title>PowerPoint 프레젠테이션</dc:title>
  <cp:version/>
</cp:coreProperties>
</file>