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해킹과 방어실습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(4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00702C-924E-4153-8B4A-D7102F14EAC0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메타스플로잇 기초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Exploit(n) : 컴퓨터 소프트웨어나 하드웨어에 의도치 않은 행동이 발생하도록 취약점</a:t>
            </a:r>
            <a:r>
              <a:rPr lang="ko-KR" altLang="en-US" sz="2000"/>
              <a:t>(vulnerability)</a:t>
            </a:r>
            <a:r>
              <a:rPr lang="ko-KR" altLang="en-US"/>
              <a:t>를 이용하는 소프트웨어의 한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컴퓨터 시스템에의 공격을 뜻하며</a:t>
            </a:r>
            <a:r>
              <a:rPr lang="en-US" altLang="ko-KR"/>
              <a:t>,</a:t>
            </a:r>
            <a:r>
              <a:rPr lang="ko-KR" altLang="en-US"/>
              <a:t> 결과적으로는 </a:t>
            </a:r>
            <a:r>
              <a:rPr lang="ko-KR" altLang="en-US" b="1"/>
              <a:t>권한을 상승</a:t>
            </a:r>
            <a:r>
              <a:rPr lang="ko-KR" altLang="en-US"/>
              <a:t>시켜 시스템의 </a:t>
            </a:r>
            <a:r>
              <a:rPr lang="ko-KR" altLang="en-US" b="1"/>
              <a:t>제어권을 획득</a:t>
            </a:r>
            <a:endParaRPr lang="ko-KR" altLang="en-US" b="1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Payload : 맬웨어</a:t>
            </a:r>
            <a:r>
              <a:rPr lang="en-US" altLang="ko-KR" sz="2000"/>
              <a:t>(malware)</a:t>
            </a:r>
            <a:r>
              <a:rPr lang="en-US" altLang="ko-KR"/>
              <a:t>의 일종,</a:t>
            </a:r>
            <a:r>
              <a:rPr lang="ko-KR" altLang="en-US"/>
              <a:t> </a:t>
            </a:r>
            <a:r>
              <a:rPr lang="en-US" altLang="ko-KR"/>
              <a:t>exploit 과정에서 이용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공격자가 자신의 원하는 행위를 수행하도록 작성한 소스 코드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타겟에서의 shell을 제공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타겟 컴퓨터에 저장된 패스워드에 액세스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타겟에 있는 백도어에 액세스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Exploit 이란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6240" y="3429000"/>
            <a:ext cx="3643513" cy="26982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운영체제 취약점을 점검하기 위한 목적으로 개발된 프로그램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미국의 해커 무어가 </a:t>
            </a:r>
            <a:r>
              <a:rPr lang="en-US" altLang="ko-KR"/>
              <a:t>Perl</a:t>
            </a:r>
            <a:r>
              <a:rPr lang="ko-KR" altLang="en-US"/>
              <a:t> 언어를 이용해 작성한 취약점 점검 도구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2007</a:t>
            </a:r>
            <a:r>
              <a:rPr lang="ko-KR" altLang="en-US"/>
              <a:t>년 </a:t>
            </a:r>
            <a:r>
              <a:rPr lang="en-US" altLang="ko-KR"/>
              <a:t>Ruby </a:t>
            </a:r>
            <a:r>
              <a:rPr lang="ko-KR" altLang="en-US"/>
              <a:t>언어로 메타스플로잇을 재작성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메타스플로잇은 총 네 가지 종류가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본 수업에서는 메타스플로잇 프레임워크</a:t>
            </a:r>
            <a:r>
              <a:rPr lang="en-US" altLang="ko-KR"/>
              <a:t>(Metasploit Framework, MSF)</a:t>
            </a:r>
            <a:r>
              <a:rPr lang="ko-KR" altLang="en-US"/>
              <a:t>를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별도의 언급이 없다면 메타스플로잇은 </a:t>
            </a:r>
            <a:r>
              <a:rPr lang="en-US" altLang="ko-KR"/>
              <a:t>MSF</a:t>
            </a:r>
            <a:r>
              <a:rPr lang="ko-KR" altLang="en-US"/>
              <a:t>를 의미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메타스플로잇</a:t>
            </a:r>
            <a:r>
              <a:rPr lang="en-US" altLang="ko-KR"/>
              <a:t>(Metasploit)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모듈이란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루비 언어로 작성된 소스코드 파일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MSF</a:t>
            </a:r>
            <a:r>
              <a:rPr lang="ko-KR" altLang="en-US"/>
              <a:t> 모듈을 분류한 디렉토리 확인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</a:t>
            </a:r>
            <a:r>
              <a:rPr lang="en-US" altLang="en-US"/>
              <a:t>s /usr/share/metasploit-framework/modules 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MSF: </a:t>
            </a:r>
            <a:r>
              <a:rPr lang="ko-KR" altLang="en-US"/>
              <a:t>모듈</a:t>
            </a:r>
            <a:r>
              <a:rPr lang="en-US" altLang="ko-KR"/>
              <a:t>(Module)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384" y="4509120"/>
            <a:ext cx="7992888" cy="919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MSF</a:t>
            </a:r>
            <a:r>
              <a:rPr lang="ko-KR" altLang="en-US"/>
              <a:t>로 익스플로잇 할 수 있는 운영체제 확인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ls </a:t>
            </a:r>
            <a:r>
              <a:rPr lang="ko-KR" altLang="en-US"/>
              <a:t>/usr/share/metasploit-framework/modules</a:t>
            </a:r>
            <a:r>
              <a:rPr lang="en-US" altLang="ko-KR"/>
              <a:t>/exploits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MSF</a:t>
            </a:r>
            <a:r>
              <a:rPr lang="ko-KR" altLang="en-US"/>
              <a:t>를 이용하여 익스플로잇 할 수 있는 </a:t>
            </a:r>
            <a:r>
              <a:rPr lang="en-US" altLang="ko-KR"/>
              <a:t>Windows</a:t>
            </a:r>
            <a:r>
              <a:rPr lang="ko-KR" altLang="en-US"/>
              <a:t>의 </a:t>
            </a:r>
            <a:r>
              <a:rPr lang="en-US" altLang="ko-KR"/>
              <a:t>MS-SQL</a:t>
            </a:r>
            <a:r>
              <a:rPr lang="ko-KR" altLang="en-US"/>
              <a:t> 서버의 취약점 목록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ls /usr/share/metasploit-framework/modules/exploits</a:t>
            </a:r>
            <a:r>
              <a:rPr lang="en-US" altLang="ko-KR"/>
              <a:t>/windows/mssql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rb</a:t>
            </a:r>
            <a:r>
              <a:rPr lang="ko-KR" altLang="en-US"/>
              <a:t>로 끝나는 모듈을 읽어 내용 확인</a:t>
            </a:r>
            <a:endParaRPr lang="ko-KR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MSF: </a:t>
            </a:r>
            <a:r>
              <a:rPr lang="ko-KR" altLang="en-US"/>
              <a:t>모듈</a:t>
            </a:r>
            <a:r>
              <a:rPr lang="en-US" altLang="ko-KR"/>
              <a:t>(Module)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인터페이스란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MSF</a:t>
            </a:r>
            <a:r>
              <a:rPr lang="ko-KR" altLang="en-US"/>
              <a:t> 작업 방식을 의미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msfconsole </a:t>
            </a:r>
            <a:r>
              <a:rPr lang="ko-KR" altLang="en-US"/>
              <a:t>환경과 </a:t>
            </a:r>
            <a:r>
              <a:rPr lang="en-US" altLang="ko-KR"/>
              <a:t>msfvenom</a:t>
            </a:r>
            <a:r>
              <a:rPr lang="ko-KR" altLang="en-US"/>
              <a:t> 환경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msfconsole </a:t>
            </a:r>
            <a:r>
              <a:rPr lang="ko-KR" altLang="en-US"/>
              <a:t>환경</a:t>
            </a:r>
            <a:r>
              <a:rPr lang="en-US" altLang="ko-KR"/>
              <a:t>:</a:t>
            </a:r>
            <a:r>
              <a:rPr lang="ko-KR" altLang="en-US"/>
              <a:t> 취약점에 기반한 침투 작업 수행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msfvenom </a:t>
            </a:r>
            <a:r>
              <a:rPr lang="ko-KR" altLang="en-US"/>
              <a:t>환경</a:t>
            </a:r>
            <a:r>
              <a:rPr lang="en-US" altLang="ko-KR"/>
              <a:t>:</a:t>
            </a:r>
            <a:r>
              <a:rPr lang="ko-KR" altLang="en-US"/>
              <a:t> 악성 코드에 기반한 침투 작업 수행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MSF: </a:t>
            </a:r>
            <a:r>
              <a:rPr lang="ko-KR" altLang="en-US"/>
              <a:t>인터페이스</a:t>
            </a:r>
            <a:r>
              <a:rPr lang="en-US" altLang="ko-KR"/>
              <a:t>(Interface)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MSF</a:t>
            </a:r>
            <a:r>
              <a:rPr lang="ko-KR" altLang="en-US"/>
              <a:t> 모듈 및 인터페이스 확인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msfconsole</a:t>
            </a:r>
            <a:r>
              <a:rPr lang="ko-KR" altLang="en-US"/>
              <a:t>에서 </a:t>
            </a:r>
            <a:r>
              <a:rPr lang="en-US" altLang="ko-KR"/>
              <a:t>MSF</a:t>
            </a:r>
            <a:r>
              <a:rPr lang="ko-KR" altLang="en-US"/>
              <a:t> 보조 도구 활용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포트 스캐닝 후 </a:t>
            </a:r>
            <a:r>
              <a:rPr lang="en-US" altLang="ko-KR"/>
              <a:t>MSF service DB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3866472" y="2855797"/>
            <a:ext cx="4537524" cy="120032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7200">
                <a:solidFill>
                  <a:schemeClr val="bg1"/>
                </a:solidFill>
                <a:latin typeface="+mj-ea"/>
                <a:ea typeface="+mj-ea"/>
              </a:rPr>
              <a:t>Thank You</a:t>
            </a:r>
            <a:endParaRPr lang="ko-KR" altLang="en-US" sz="7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172</ep:Words>
  <ep:PresentationFormat>와이드스크린</ep:PresentationFormat>
  <ep:Paragraphs>44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1. 메타스플로잇 기초</vt:lpstr>
      <vt:lpstr>Exploit 이란?</vt:lpstr>
      <vt:lpstr>메타스플로잇(Metasploit)이란?</vt:lpstr>
      <vt:lpstr>MSF: 모듈(Module)</vt:lpstr>
      <vt:lpstr>MSF: 모듈(Module)</vt:lpstr>
      <vt:lpstr>MSF: 인터페이스(Interface)</vt:lpstr>
      <vt:lpstr>실습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2021-09-15T01:52:23.374</dcterms:modified>
  <cp:revision>296</cp:revision>
  <dc:title>PowerPoint 프레젠테이션</dc:title>
  <cp:version/>
</cp:coreProperties>
</file>