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Password Cracking</a:t>
            </a:r>
            <a:br>
              <a:rPr lang="en-US" altLang="ko-KR"/>
            </a:br>
            <a:r>
              <a:rPr lang="en-US" altLang="ko-KR" sz="2800"/>
              <a:t>- B</a:t>
            </a:r>
            <a:r>
              <a:rPr lang="en-US" altLang="en-US" sz="2800"/>
              <a:t>rute</a:t>
            </a:r>
            <a:r>
              <a:rPr lang="en-US" altLang="ko-KR" sz="2800"/>
              <a:t> F</a:t>
            </a:r>
            <a:r>
              <a:rPr lang="en-US" altLang="en-US" sz="2800"/>
              <a:t>orce </a:t>
            </a:r>
            <a:r>
              <a:rPr lang="en-US" altLang="ko-KR" sz="2800"/>
              <a:t>A</a:t>
            </a:r>
            <a:r>
              <a:rPr lang="en-US" altLang="en-US" sz="2800"/>
              <a:t>ttack</a:t>
            </a:r>
            <a:r>
              <a:rPr lang="en-US" altLang="ko-KR" sz="2800"/>
              <a:t> - 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해당 시스템에 저장된 패스워드를 알아내는 해킹 기법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목적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컴퓨터 시스템에 무단 접근을 통해 권한을 획득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잊어버린 암호를 복구하기 위해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해킹 기법 중 난이도는 낮지만 가장 강력한 공격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</a:t>
            </a:r>
            <a:r>
              <a:rPr lang="en-US" altLang="ko-KR"/>
              <a:t>(Password Cracking)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8128" y="1788547"/>
            <a:ext cx="4799855" cy="3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무차별 대입 공격(Brute Force Attack)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문자열의 범위를 정한 뒤 조합 가능한 모든 패스워드를 입력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사전 대입 공격(Dictionary Attack</a:t>
            </a:r>
            <a:r>
              <a:rPr lang="en-US" altLang="ko-KR"/>
              <a:t>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암호로 사용할 만한 것을 사전으로 만들고</a:t>
            </a:r>
            <a:r>
              <a:rPr lang="en-US" altLang="ko-KR"/>
              <a:t> </a:t>
            </a:r>
            <a:r>
              <a:rPr lang="ko-KR" altLang="en-US"/>
              <a:t>이를 하나씩 대입하여 일치 여부를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레인보우 테이블 공격(Rainbow Table Attack)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패스워드별로 해당 해시값을 미리 저장한 이후 해시값을 통해 역으로 패스워드를 찾는 방식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 기법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무차별 대입 공격(Brute Force Attack)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특정한 암호를 풀기 위해 조합 가능한 모든 패스워드를 입력하는 공격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암호에 사용될 수 있는 문자열의 범위를 정하고</a:t>
            </a:r>
            <a:r>
              <a:rPr lang="en-US" altLang="ko-KR"/>
              <a:t>,</a:t>
            </a:r>
            <a:r>
              <a:rPr lang="ko-KR" altLang="en-US"/>
              <a:t> 범위 내에 생성가능한 모든 암호를 입력  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공격자는 올바른 암호를 찾을 때까지 계속해서 공격을 진행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사전 대입 공격(Dictionary Attack</a:t>
            </a:r>
            <a:r>
              <a:rPr lang="en-US" altLang="ko-KR"/>
              <a:t>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짧고 단순한 암호는 짧은 시간 안에 크래킹 수행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길고 복잡한 암호는 성공까지 오랜 시간 소요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무차별 대입 공격</a:t>
            </a:r>
            <a:r>
              <a:rPr lang="en-US" altLang="ko-KR"/>
              <a:t>(B</a:t>
            </a:r>
            <a:r>
              <a:rPr lang="en-US" altLang="en-US"/>
              <a:t>rute</a:t>
            </a:r>
            <a:r>
              <a:rPr lang="ko-KR" altLang="en-US"/>
              <a:t> </a:t>
            </a:r>
            <a:r>
              <a:rPr lang="en-US" altLang="ko-KR"/>
              <a:t>F</a:t>
            </a:r>
            <a:r>
              <a:rPr lang="en-US" altLang="en-US"/>
              <a:t>orce </a:t>
            </a:r>
            <a:r>
              <a:rPr lang="en-US" altLang="ko-KR"/>
              <a:t>A</a:t>
            </a:r>
            <a:r>
              <a:rPr lang="en-US" altLang="en-US"/>
              <a:t>ttack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1073" y="3645024"/>
            <a:ext cx="4909543" cy="228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2100"/>
              <a:t>존 더 리퍼(John the ripper) : 패스워드 크래킹 툴의 대표적인 툴</a:t>
            </a:r>
            <a:r>
              <a:rPr lang="ko-KR" altLang="en-US" sz="2100"/>
              <a:t>이며</a:t>
            </a:r>
            <a:r>
              <a:rPr lang="en-US" altLang="ko-KR" sz="2100"/>
              <a:t>, 패스워드 크래킹의 대</a:t>
            </a:r>
            <a:r>
              <a:rPr lang="ko-KR" altLang="en-US" sz="2100"/>
              <a:t>부</a:t>
            </a:r>
            <a:r>
              <a:rPr lang="en-US" altLang="ko-KR" sz="2100"/>
              <a:t>분의 기법들이 포함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Ophcracker : 레인보우 테이블을 통한 크래킹 툴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카인과 아벨(Cain &amp; Abel) : 윈도우 GUI 기반 도구로 스니핑(Sniffing)과 ARP 포이스닝(Posisoning), 중간자 공격(MITM)에 주로 사용</a:t>
            </a:r>
            <a:endParaRPr lang="en-US" altLang="ko-KR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 b="1"/>
              <a:t>히드라(Hydra) : 네트워크 패스워드 크래킹 툴</a:t>
            </a:r>
            <a:endParaRPr lang="en-US" altLang="ko-KR" sz="2100" b="1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메두사(Medusa) : 히드라와 유사한 툴로 히드라에 비해 </a:t>
            </a:r>
            <a:r>
              <a:rPr lang="ko-KR" altLang="en-US" sz="2100"/>
              <a:t>속도가 빠름</a:t>
            </a:r>
            <a:endParaRPr lang="ko-KR" altLang="en-US" sz="2100"/>
          </a:p>
          <a:p>
            <a:pPr>
              <a:lnSpc>
                <a:spcPct val="140000"/>
              </a:lnSpc>
              <a:defRPr/>
            </a:pPr>
            <a:r>
              <a:rPr lang="en-US" altLang="ko-KR" sz="2100"/>
              <a:t>에어크랙(Aircrack) : 무선 네트워크의 패스워드를 크래킹하는 툴</a:t>
            </a:r>
            <a:endParaRPr lang="en-US" altLang="ko-KR"/>
          </a:p>
          <a:p>
            <a:pPr>
              <a:lnSpc>
                <a:spcPct val="140000"/>
              </a:lnSpc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패스워드 크래킹 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335446" y="1737023"/>
            <a:ext cx="11521107" cy="421225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네트워크 로그인</a:t>
            </a:r>
            <a:r>
              <a:rPr lang="en-US" altLang="ko-KR"/>
              <a:t>/</a:t>
            </a:r>
            <a:r>
              <a:rPr lang="ko-KR" altLang="en-US"/>
              <a:t>패스워드 크래킹 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패스워드를 무작위로 대입하는 툴로서 가능한 경우의 수를 모두 대입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명령어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-t : 쓰레드 개수를 지정하여 병렬적으로 작업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-V : 시도하는 계정과 비밀번호를 화면에 보여줌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-f : 로그인 성공 시 작업을 종료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-x : 사전 파일없이 자체적으로 비밀번호를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-p : 사전에 만들어둔 패스워드 파일을 이용하여 작업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히드라</a:t>
            </a:r>
            <a:r>
              <a:rPr lang="en-US" altLang="ko-KR"/>
              <a:t>(Hydra)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0176" y="3140968"/>
            <a:ext cx="3744416" cy="2405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와이드스크린</ep:PresentationFormat>
  <ep:Paragraphs>45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2. Password Cracking - Brute Force Attack -</vt:lpstr>
      <vt:lpstr>패스워드 크래킹(Password Cracking)</vt:lpstr>
      <vt:lpstr>패스워드 크래킹 기법</vt:lpstr>
      <vt:lpstr>무차별 대입 공격(Brute Force Attack)</vt:lpstr>
      <vt:lpstr>패스워드 크래킹 툴</vt:lpstr>
      <vt:lpstr>히드라(Hydra)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2021-09-15T02:44:29.681</dcterms:modified>
  <cp:revision>314</cp:revision>
  <dc:title>PowerPoint 프레젠테이션</dc:title>
  <cp:version/>
</cp:coreProperties>
</file>