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2510" autoAdjust="0"/>
  </p:normalViewPr>
  <p:slideViewPr>
    <p:cSldViewPr>
      <p:cViewPr varScale="1">
        <p:scale>
          <a:sx n="100" d="100"/>
          <a:sy n="100" d="100"/>
        </p:scale>
        <p:origin x="804" y="60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0" y="5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399620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106660"/>
            <a:ext cx="12192000" cy="469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467565" y="4365104"/>
            <a:ext cx="5256870" cy="90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공군사관학교 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교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수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부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이학처 컴퓨터과학과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buClr>
                <a:schemeClr val="bg1"/>
              </a:buClr>
              <a:buNone/>
              <a:defRPr/>
            </a:pP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대위 정윤교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 rotWithShape="1">
          <a:blip r:embed="rId2"/>
          <a:srcRect b="3520"/>
          <a:stretch>
            <a:fillRect/>
          </a:stretch>
        </p:blipFill>
        <p:spPr>
          <a:xfrm>
            <a:off x="90761" y="6362278"/>
            <a:ext cx="1747911" cy="409847"/>
          </a:xfrm>
          <a:prstGeom prst="rect">
            <a:avLst/>
          </a:prstGeom>
        </p:spPr>
      </p:pic>
      <p:sp>
        <p:nvSpPr>
          <p:cNvPr id="20" name="TextBox 21"/>
          <p:cNvSpPr txBox="1"/>
          <p:nvPr userDrawn="1"/>
        </p:nvSpPr>
        <p:spPr>
          <a:xfrm>
            <a:off x="8400256" y="6424188"/>
            <a:ext cx="362508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21-2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해킹과 방어실습 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(4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학년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kumimoji="0" lang="en-US" altLang="ko-KR" sz="1500" b="0" i="0" u="none" strike="noStrike" kern="1200" cap="none" spc="-151" normalizeH="0" baseline="0">
              <a:ln w="3175">
                <a:solidFill>
                  <a:srgbClr val="f2f2f2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title" idx="0"/>
          </p:nvPr>
        </p:nvSpPr>
        <p:spPr>
          <a:xfrm>
            <a:off x="838200" y="2511076"/>
            <a:ext cx="10515600" cy="1325563"/>
          </a:xfrm>
        </p:spPr>
        <p:txBody>
          <a:bodyPr>
            <a:normAutofit/>
          </a:bodyPr>
          <a:lstStyle>
            <a:lvl1pPr algn="ctr">
              <a:defRPr lang="ko-KR" altLang="en-US" sz="4000" b="1" kern="1200" spc="-151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32DE-6FAD-4208-9D15-0B64EFC6DAE4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CDC-CF1B-4449-A927-E1A2F13DE393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6011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408368" y="0"/>
            <a:ext cx="2783632" cy="120482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제목 34"/>
          <p:cNvSpPr>
            <a:spLocks noGrp="1"/>
          </p:cNvSpPr>
          <p:nvPr>
            <p:ph type="title"/>
          </p:nvPr>
        </p:nvSpPr>
        <p:spPr>
          <a:xfrm>
            <a:off x="147911" y="524261"/>
            <a:ext cx="9260457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862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FE3C-DC6B-4767-871C-6AE8AEF0E81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49C8-1AAD-4EEF-8EC2-9D965E11AB85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85D-E6D2-456E-A1A8-6BAB5A8FE8DC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36A-0CD8-40D4-8C83-8C2D7760252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F17-1398-42E9-80E4-CC7BA16EFEF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FE1E-09C7-46AA-84AF-097D25FFE152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29-4F39-48E8-8E9F-56EC49BBBA3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81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200702C-924E-4153-8B4A-D7102F14EAC0}" type="datetime1">
              <a:rPr lang="ko-KR" altLang="en-US"/>
              <a:pPr lvl="0">
                <a:defRPr/>
              </a:pPr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762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유닉스</a:t>
            </a:r>
            <a:r>
              <a:rPr lang="en-US" altLang="ko-KR"/>
              <a:t>/</a:t>
            </a:r>
            <a:r>
              <a:rPr lang="ko-KR" altLang="en-US"/>
              <a:t>리눅스 기반 운영체제 침투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유닉스</a:t>
            </a:r>
            <a:r>
              <a:rPr lang="en-US" altLang="ko-KR"/>
              <a:t>/</a:t>
            </a:r>
            <a:r>
              <a:rPr lang="ko-KR" altLang="en-US"/>
              <a:t>리눅스 기반의 운영체제 침투 소개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유닉스</a:t>
            </a:r>
            <a:r>
              <a:rPr lang="en-US" altLang="ko-KR"/>
              <a:t>/</a:t>
            </a:r>
            <a:r>
              <a:rPr lang="ko-KR" altLang="en-US"/>
              <a:t>리눅스 기반의 운영체제 침투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distcc_exec.rb </a:t>
            </a:r>
            <a:r>
              <a:rPr lang="ko-KR" altLang="en-US"/>
              <a:t>모듈을 이용한 침투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usemap_script.rb </a:t>
            </a:r>
            <a:r>
              <a:rPr lang="ko-KR" altLang="en-US"/>
              <a:t>모듈을 이용한 침투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unreal_ircd_3281_backdoor.rb</a:t>
            </a:r>
            <a:r>
              <a:rPr lang="ko-KR" altLang="en-US"/>
              <a:t> 모듈을 이용한 침투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php_cgi_arg_injection.rb</a:t>
            </a:r>
            <a:r>
              <a:rPr lang="ko-KR" altLang="en-US"/>
              <a:t> 모듈을 이용한 침투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침투를 위해서는 </a:t>
            </a:r>
            <a:r>
              <a:rPr lang="en-US" altLang="ko-KR"/>
              <a:t>OSVDB</a:t>
            </a:r>
            <a:r>
              <a:rPr lang="ko-KR" altLang="en-US"/>
              <a:t>같은 취약점 코드의 의미를 알 필요가 있음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OSVDB(Open Sourced Vulnerability Database)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유닉스</a:t>
            </a:r>
            <a:r>
              <a:rPr lang="en-US" altLang="ko-KR"/>
              <a:t>/</a:t>
            </a:r>
            <a:r>
              <a:rPr lang="ko-KR" altLang="en-US"/>
              <a:t>리눅스 대상 </a:t>
            </a:r>
            <a:r>
              <a:rPr lang="en-US" altLang="ko-KR"/>
              <a:t>MSF </a:t>
            </a:r>
            <a:r>
              <a:rPr lang="ko-KR" altLang="en-US"/>
              <a:t>침투 모듈 위치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/usr/share/metasploit-framework/modules/exploit/</a:t>
            </a:r>
            <a:r>
              <a:rPr lang="en-US" altLang="ko-KR"/>
              <a:t>unix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/usr/share/metasploit-framework/modules/exploit/</a:t>
            </a:r>
            <a:r>
              <a:rPr lang="en-US" altLang="ko-KR"/>
              <a:t>linux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공격대상: 메타스플로잇터블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유닉스</a:t>
            </a:r>
            <a:r>
              <a:rPr lang="en-US" altLang="ko-KR"/>
              <a:t>/</a:t>
            </a:r>
            <a:r>
              <a:rPr lang="ko-KR" altLang="en-US"/>
              <a:t>리눅스 기반의 운영체제 침투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/>
              <a:t>DistCC</a:t>
            </a:r>
            <a:r>
              <a:rPr lang="ko-KR" altLang="en-US"/>
              <a:t>에서 발생한 구조석 속성을 악용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DistCC: </a:t>
            </a:r>
            <a:r>
              <a:rPr lang="ko-KR" altLang="en-US"/>
              <a:t>서버와 클라이언트 기반으로 분산 컴파일 작업을 수행하도록 설계한 소프트웨어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distcc_exec.rb 모듈을 이용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/usr/share/metasploit-framework/modules/exploits/unix/misc/distcc_exec.rb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osvdb-13378/cve-2004-2687</a:t>
            </a:r>
            <a:r>
              <a:rPr lang="ko-KR" altLang="en-US"/>
              <a:t> 취약점을 활용한 공격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40000"/>
              </a:lnSpc>
              <a:defRPr/>
            </a:pPr>
            <a:r>
              <a:rPr lang="en-US" altLang="ko-KR"/>
              <a:t>distcc_exec.rb 모듈을 이용한 침투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samba에서 발생한 구조석 속성을 악용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samba: 폴더와 프린터 공유 등을 구현하기 위해 넷바이오스에 기반한 프로토콜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usemap_script.rb 모듈을 이용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/usr/share/metasploit-framework/modules/exploits/multi/samba/usermap_script.rb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osvdb-34700/cve-2007-2447 취약점을 활용한 공격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usemap_script.rb 모듈을 이용한 침투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/>
              <a:t>UnrealIRCd</a:t>
            </a:r>
            <a:r>
              <a:rPr lang="ko-KR" altLang="en-US"/>
              <a:t>에 트로이 목마 기반의 악성코드를 삽입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IRC: </a:t>
            </a:r>
            <a:r>
              <a:rPr lang="ko-KR" altLang="en-US"/>
              <a:t>실시간 채팅 프로토콜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UnrealIRC:</a:t>
            </a:r>
            <a:r>
              <a:rPr lang="ko-KR" altLang="en-US"/>
              <a:t> 오픈 소스 </a:t>
            </a:r>
            <a:r>
              <a:rPr lang="en-US" altLang="ko-KR"/>
              <a:t>IRC </a:t>
            </a:r>
            <a:r>
              <a:rPr lang="ko-KR" altLang="en-US"/>
              <a:t>데몬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unreal_ircd_3281_backdoor.rb 모듈을 이용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/usr/share/metasploit-framework/modules/exploits/unix/</a:t>
            </a:r>
            <a:r>
              <a:rPr lang="en-US" altLang="ko-KR"/>
              <a:t>irc</a:t>
            </a:r>
            <a:r>
              <a:rPr lang="ko-KR" altLang="en-US"/>
              <a:t>/</a:t>
            </a:r>
            <a:r>
              <a:rPr lang="en-US" altLang="ko-KR"/>
              <a:t>unreal_ircd_3281_backdoor.rb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osvdb-</a:t>
            </a:r>
            <a:r>
              <a:rPr lang="en-US" altLang="ko-KR"/>
              <a:t>65445</a:t>
            </a:r>
            <a:r>
              <a:rPr lang="ko-KR" altLang="en-US"/>
              <a:t>/cve-20</a:t>
            </a:r>
            <a:r>
              <a:rPr lang="en-US" altLang="ko-KR"/>
              <a:t>14</a:t>
            </a:r>
            <a:r>
              <a:rPr lang="ko-KR" altLang="en-US"/>
              <a:t>-2</a:t>
            </a:r>
            <a:r>
              <a:rPr lang="en-US" altLang="ko-KR"/>
              <a:t>075</a:t>
            </a:r>
            <a:r>
              <a:rPr lang="ko-KR" altLang="en-US"/>
              <a:t> 취약점을 활용한 공격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unreal_ircd_3281_backdoor.rb 모듈을 이용한 침투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osvdb-81633/cve-2010-1823 </a:t>
            </a:r>
            <a:r>
              <a:rPr lang="ko-KR" altLang="en-US"/>
              <a:t>취약점 이용한 공격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PHP 5.3.12</a:t>
            </a:r>
            <a:r>
              <a:rPr lang="ko-KR" altLang="en-US"/>
              <a:t> 미만 버전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5.4.2</a:t>
            </a:r>
            <a:r>
              <a:rPr lang="ko-KR" altLang="en-US"/>
              <a:t> 미만 버전에서 발생하는 취약점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php_cgi_arg_injection.rb 모듈을 이용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/usr/share/metasploit-framework/modules/exploits/</a:t>
            </a:r>
            <a:r>
              <a:rPr lang="en-US" altLang="ko-KR"/>
              <a:t>multi/http/php_cgi_arg_injection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PHP </a:t>
            </a:r>
            <a:r>
              <a:rPr lang="ko-KR" altLang="en-US"/>
              <a:t>버전 확인 후 공격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php_cgi_arg_injection.rb 모듈을 이용한 침투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3866472" y="2855797"/>
            <a:ext cx="4537524" cy="120032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720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endParaRPr lang="ko-KR" altLang="en-US" sz="72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148</ep:Words>
  <ep:PresentationFormat>와이드스크린</ep:PresentationFormat>
  <ep:Paragraphs>46</ep:Paragraphs>
  <ep:Slides>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4. 유닉스/리눅스 기반 운영체제 침투</vt:lpstr>
      <vt:lpstr>목차</vt:lpstr>
      <vt:lpstr>유닉스/리눅스 기반의 운영체제 침투</vt:lpstr>
      <vt:lpstr>distcc_exec.rb 모듈을 이용한 침투</vt:lpstr>
      <vt:lpstr>usemap_script.rb 모듈을 이용한 침투</vt:lpstr>
      <vt:lpstr>unreal_ircd_3281_backdoor.rb 모듈을 이용한 침투</vt:lpstr>
      <vt:lpstr>php_cgi_arg_injection.rb 모듈을 이용한 침투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2020-11-09T07:12:16.000</dcterms:created>
  <dc:creator>일래(oo584000)</dc:creator>
  <cp:lastModifiedBy>user</cp:lastModifiedBy>
  <dcterms:modified xsi:type="dcterms:W3CDTF">2021-10-05T02:28:39.687</dcterms:modified>
  <cp:revision>336</cp:revision>
  <dc:title>PowerPoint 프레젠테이션</dc:title>
  <cp:version/>
</cp:coreProperties>
</file>