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2510" autoAdjust="0"/>
  </p:normalViewPr>
  <p:slideViewPr>
    <p:cSldViewPr>
      <p:cViewPr varScale="1">
        <p:scale>
          <a:sx n="100" d="100"/>
          <a:sy n="100" d="100"/>
        </p:scale>
        <p:origin x="804" y="60"/>
      </p:cViewPr>
      <p:guideLst>
        <p:guide orient="horz" pos="215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0" y="5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399620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106660"/>
            <a:ext cx="12192000" cy="469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467565" y="4365104"/>
            <a:ext cx="5256870" cy="90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공군사관학교 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교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수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부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이학처 컴퓨터과학과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buClr>
                <a:schemeClr val="bg1"/>
              </a:buClr>
              <a:buNone/>
              <a:defRPr/>
            </a:pP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대위 정윤교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 rotWithShape="1">
          <a:blip r:embed="rId2"/>
          <a:srcRect b="3520"/>
          <a:stretch>
            <a:fillRect/>
          </a:stretch>
        </p:blipFill>
        <p:spPr>
          <a:xfrm>
            <a:off x="90761" y="6362278"/>
            <a:ext cx="1747911" cy="409847"/>
          </a:xfrm>
          <a:prstGeom prst="rect">
            <a:avLst/>
          </a:prstGeom>
        </p:spPr>
      </p:pic>
      <p:sp>
        <p:nvSpPr>
          <p:cNvPr id="20" name="TextBox 21"/>
          <p:cNvSpPr txBox="1"/>
          <p:nvPr userDrawn="1"/>
        </p:nvSpPr>
        <p:spPr>
          <a:xfrm>
            <a:off x="8400256" y="6424188"/>
            <a:ext cx="362508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21-2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해킹과 방어실습 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(4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학년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kumimoji="0" lang="en-US" altLang="ko-KR" sz="1500" b="0" i="0" u="none" strike="noStrike" kern="1200" cap="none" spc="-151" normalizeH="0" baseline="0">
              <a:ln w="3175">
                <a:solidFill>
                  <a:srgbClr val="f2f2f2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title" idx="0"/>
          </p:nvPr>
        </p:nvSpPr>
        <p:spPr>
          <a:xfrm>
            <a:off x="838200" y="2511076"/>
            <a:ext cx="10515600" cy="1325563"/>
          </a:xfrm>
        </p:spPr>
        <p:txBody>
          <a:bodyPr>
            <a:normAutofit/>
          </a:bodyPr>
          <a:lstStyle>
            <a:lvl1pPr algn="ctr">
              <a:defRPr lang="ko-KR" altLang="en-US" sz="4000" b="1" kern="1200" spc="-151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32DE-6FAD-4208-9D15-0B64EFC6DAE4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CDC-CF1B-4449-A927-E1A2F13DE393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6011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408368" y="0"/>
            <a:ext cx="2783632" cy="120482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제목 34"/>
          <p:cNvSpPr>
            <a:spLocks noGrp="1"/>
          </p:cNvSpPr>
          <p:nvPr>
            <p:ph type="title"/>
          </p:nvPr>
        </p:nvSpPr>
        <p:spPr>
          <a:xfrm>
            <a:off x="147911" y="524261"/>
            <a:ext cx="9260457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862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FE3C-DC6B-4767-871C-6AE8AEF0E81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49C8-1AAD-4EEF-8EC2-9D965E11AB85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85D-E6D2-456E-A1A8-6BAB5A8FE8DC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36A-0CD8-40D4-8C83-8C2D7760252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F17-1398-42E9-80E4-CC7BA16EFEF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FE1E-09C7-46AA-84AF-097D25FFE152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29-4F39-48E8-8E9F-56EC49BBBA3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81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200702C-924E-4153-8B4A-D7102F14EAC0}" type="datetime1">
              <a:rPr lang="ko-KR" altLang="en-US"/>
              <a:pPr lvl="0">
                <a:defRPr/>
              </a:pPr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762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7. Website Enumeration Tools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웹 서버 취약점을 분석해주는 오픈소스 툴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OSVDB 취약점을 매칭하여 알려주거나 이전 버전 파일, 프로그램 등을 탐지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nikto</a:t>
            </a:r>
            <a:r>
              <a:rPr lang="ko-KR" altLang="en-US"/>
              <a:t> 입력 후 기능 확인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man </a:t>
            </a:r>
            <a:r>
              <a:rPr lang="ko-KR" altLang="en-US"/>
              <a:t>명령어로 추가 정보 확인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nikto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man Nikto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Nikto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OWASPBWA</a:t>
            </a:r>
            <a:r>
              <a:rPr lang="ko-KR" altLang="en-US"/>
              <a:t>를 스캔하여 취약점 확인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nikto -host 192.168.10.205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스캔한 결과 확인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서버 버전 및 </a:t>
            </a:r>
            <a:r>
              <a:rPr lang="en-US" altLang="ko-KR"/>
              <a:t>OS</a:t>
            </a:r>
            <a:r>
              <a:rPr lang="ko-KR" altLang="en-US"/>
              <a:t>의 문제에 대해 설명함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OWASPBWA</a:t>
            </a:r>
            <a:r>
              <a:rPr lang="ko-KR" altLang="en-US"/>
              <a:t> 취약점과 매칭한 문제를 알려줌</a:t>
            </a: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Nikto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호스트의 특정 포트에서 발생하는 취약점 확인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nikto -host 192.168.10.205</a:t>
            </a:r>
            <a:r>
              <a:rPr lang="ko-KR" altLang="en-US"/>
              <a:t> </a:t>
            </a:r>
            <a:r>
              <a:rPr lang="en-US" altLang="ko-KR"/>
              <a:t>-port 8081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스캔한 결과 확인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Jetty</a:t>
            </a:r>
            <a:r>
              <a:rPr lang="ko-KR" altLang="en-US"/>
              <a:t>의 버전이 </a:t>
            </a:r>
            <a:r>
              <a:rPr lang="en-US" altLang="ko-KR"/>
              <a:t>outdated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OSVDB</a:t>
            </a:r>
            <a:r>
              <a:rPr lang="ko-KR" altLang="en-US"/>
              <a:t> 취약점과 매칭해본 결과 </a:t>
            </a:r>
            <a:r>
              <a:rPr lang="en-US" altLang="ko-KR"/>
              <a:t>admin </a:t>
            </a:r>
            <a:r>
              <a:rPr lang="ko-KR" altLang="en-US"/>
              <a:t>페이지가 발견됨</a:t>
            </a: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Nikto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02560" y="1491455"/>
            <a:ext cx="6124832" cy="4385817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3017" y="1484784"/>
            <a:ext cx="5314950" cy="441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r="6840"/>
          <a:stretch>
            <a:fillRect/>
          </a:stretch>
        </p:blipFill>
        <p:spPr>
          <a:xfrm>
            <a:off x="1450652" y="1268760"/>
            <a:ext cx="9325868" cy="5057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r="7190"/>
          <a:stretch>
            <a:fillRect/>
          </a:stretch>
        </p:blipFill>
        <p:spPr>
          <a:xfrm>
            <a:off x="1459919" y="1520788"/>
            <a:ext cx="9388609" cy="4788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6325" y="1503387"/>
            <a:ext cx="10039350" cy="473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5812" y="1228303"/>
            <a:ext cx="10620375" cy="5124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8725" y="1400522"/>
            <a:ext cx="9734550" cy="4476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1504" y="1259235"/>
            <a:ext cx="8705485" cy="5079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보조 도구</a:t>
            </a:r>
            <a:r>
              <a:rPr lang="en-US" altLang="ko-KR"/>
              <a:t>(ping, host, nslookup, whois...)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Whatweb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Dirb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Nmap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3512" y="1340768"/>
            <a:ext cx="8784976" cy="4948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3866472" y="2855797"/>
            <a:ext cx="4537524" cy="120032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720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endParaRPr lang="ko-KR" altLang="en-US" sz="72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/>
              <a:t>ping:</a:t>
            </a:r>
            <a:r>
              <a:rPr lang="ko-KR" altLang="en-US"/>
              <a:t> </a:t>
            </a:r>
            <a:r>
              <a:rPr lang="en-US" altLang="ko-KR"/>
              <a:t>다른 호스트에 ip데이터그램 도달 여부를 조사하기 위한 프로그램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host:</a:t>
            </a:r>
            <a:r>
              <a:rPr lang="ko-KR" altLang="en-US"/>
              <a:t> 원격 시스템의 IP 주소를 조회</a:t>
            </a:r>
            <a:r>
              <a:rPr lang="en-US" altLang="ko-KR"/>
              <a:t>,</a:t>
            </a:r>
            <a:r>
              <a:rPr lang="ko-KR" altLang="en-US"/>
              <a:t> nslookup과 유사함 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nslookup:</a:t>
            </a:r>
            <a:r>
              <a:rPr lang="ko-KR" altLang="en-US"/>
              <a:t> 호스트 이름을 입력하면 그 IP 주소를 알려 주는 프로그램</a:t>
            </a:r>
            <a:r>
              <a:rPr lang="en-US" altLang="ko-KR"/>
              <a:t>.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whois:</a:t>
            </a:r>
            <a:r>
              <a:rPr lang="ko-KR" altLang="en-US"/>
              <a:t> 디렉터리 서비스를 위한 클라이언트 명령어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보조 도구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구글에 </a:t>
            </a:r>
            <a:r>
              <a:rPr lang="en-US" altLang="ko-KR"/>
              <a:t>“websites IP”</a:t>
            </a:r>
            <a:r>
              <a:rPr lang="ko-KR" altLang="en-US"/>
              <a:t> 라고 검색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site24x7</a:t>
            </a:r>
            <a:r>
              <a:rPr lang="ko-KR" altLang="en-US"/>
              <a:t> 접속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IP</a:t>
            </a:r>
            <a:r>
              <a:rPr lang="ko-KR" altLang="en-US"/>
              <a:t> 주소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DNS</a:t>
            </a:r>
            <a:r>
              <a:rPr lang="ko-KR" altLang="en-US"/>
              <a:t> 네임서버 등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What is my IP</a:t>
            </a:r>
            <a:r>
              <a:rPr lang="ko-KR" altLang="en-US"/>
              <a:t> 접속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보조 도구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칼리 리눅스에 미리 설치됨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whatweb 192.168.10.205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여러 정보 확인 가능</a:t>
            </a:r>
            <a:r>
              <a:rPr lang="en-US" altLang="ko-KR"/>
              <a:t>(200 ok</a:t>
            </a:r>
            <a:r>
              <a:rPr lang="ko-KR" altLang="en-US"/>
              <a:t>는 </a:t>
            </a:r>
            <a:r>
              <a:rPr lang="en-US" altLang="ko-KR"/>
              <a:t>loading</a:t>
            </a:r>
            <a:r>
              <a:rPr lang="ko-KR" altLang="en-US"/>
              <a:t> 성공</a:t>
            </a:r>
            <a:r>
              <a:rPr lang="en-US" altLang="ko-KR"/>
              <a:t>,</a:t>
            </a:r>
            <a:r>
              <a:rPr lang="ko-KR" altLang="en-US"/>
              <a:t> 웹서버 버전 등등</a:t>
            </a:r>
            <a:r>
              <a:rPr lang="en-US" altLang="ko-KR"/>
              <a:t>..)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whatweb --help</a:t>
            </a:r>
            <a:r>
              <a:rPr lang="ko-KR" altLang="en-US"/>
              <a:t>로 플래그</a:t>
            </a:r>
            <a:r>
              <a:rPr lang="en-US" altLang="ko-KR"/>
              <a:t> </a:t>
            </a:r>
            <a:r>
              <a:rPr lang="ko-KR" altLang="en-US"/>
              <a:t>확인 가능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man whatweb</a:t>
            </a:r>
            <a:r>
              <a:rPr lang="ko-KR" altLang="en-US"/>
              <a:t>으로 메뉴얼 확인 가능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Whatweb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더 자세한 정보확인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whatweb agression 3 -v 192.168.10.205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네트워크 범위 모두 설정하여 스캔 가능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whatweb agression 3 -v 192.168.10.1/24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에러내용 제거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whatweb agression 3 -v 192.168.10.1/24</a:t>
            </a:r>
            <a:r>
              <a:rPr lang="ko-KR" altLang="en-US"/>
              <a:t> </a:t>
            </a:r>
            <a:r>
              <a:rPr lang="en-US" altLang="ko-KR"/>
              <a:t>--no-error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Whatweb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웹사이트의</a:t>
            </a:r>
            <a:r>
              <a:rPr lang="en-US" altLang="ko-KR"/>
              <a:t> </a:t>
            </a:r>
            <a:r>
              <a:rPr lang="ko-KR" altLang="en-US"/>
              <a:t>숨겨직 디렉토리 확인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Help</a:t>
            </a:r>
            <a:r>
              <a:rPr lang="ko-KR" altLang="en-US"/>
              <a:t> 메뉴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Dirb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로컬 </a:t>
            </a:r>
            <a:r>
              <a:rPr lang="en-US" altLang="ko-KR"/>
              <a:t>ip</a:t>
            </a:r>
            <a:r>
              <a:rPr lang="ko-KR" altLang="en-US"/>
              <a:t>의 디렉토리 확인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Dirb http://192.168.10.205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Dirb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구체적인 디렉토리 접근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Dirb http://192.168.10.205 /usr/share/wordlist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확인한 디렉토리 경로를 브라우저에서 입력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http://192.168.10.205/images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http://192.168.10.205/phpmyadmin</a:t>
            </a: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Dirb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원격 시스템 탐지</a:t>
            </a:r>
            <a:r>
              <a:rPr lang="ko-KR" altLang="en-US"/>
              <a:t>를 위한 도구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포트 스캐닝 진행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nmap -sT -sV -O 192.168.10.205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사용중인 포트를 확인 후 브라우저로 접속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https://192.168.10.205:8081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Nmap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229</ep:Words>
  <ep:PresentationFormat>와이드스크린</ep:PresentationFormat>
  <ep:Paragraphs>85</ep:Paragraphs>
  <ep:Slides>21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Office 테마</vt:lpstr>
      <vt:lpstr>7. Website Enumeration Tools</vt:lpstr>
      <vt:lpstr>목차</vt:lpstr>
      <vt:lpstr>보조 도구</vt:lpstr>
      <vt:lpstr>보조 도구</vt:lpstr>
      <vt:lpstr>Whatweb</vt:lpstr>
      <vt:lpstr>Whatweb</vt:lpstr>
      <vt:lpstr>Dirb</vt:lpstr>
      <vt:lpstr>Dirb</vt:lpstr>
      <vt:lpstr>Nmap</vt:lpstr>
      <vt:lpstr>Nikto</vt:lpstr>
      <vt:lpstr>Nikto</vt:lpstr>
      <vt:lpstr>Nikto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2020-11-09T07:12:16.000</dcterms:created>
  <dc:creator>일래(oo584000)</dc:creator>
  <cp:lastModifiedBy>user</cp:lastModifiedBy>
  <dcterms:modified xsi:type="dcterms:W3CDTF">2021-11-10T04:37:51.815</dcterms:modified>
  <cp:revision>433</cp:revision>
  <dc:title>PowerPoint 프레젠테이션</dc:title>
  <cp:version/>
</cp:coreProperties>
</file>