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해킹과 방어실습 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(4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00702C-924E-4153-8B4A-D7102F14EAC0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8. Burpsuite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9769" y="1278757"/>
            <a:ext cx="9832462" cy="5030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1183852" y="1262424"/>
            <a:ext cx="9824296" cy="5046895"/>
            <a:chOff x="1183852" y="1118408"/>
            <a:chExt cx="9824296" cy="5046895"/>
          </a:xfrm>
        </p:grpSpPr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83852" y="1118408"/>
              <a:ext cx="9824296" cy="5046895"/>
            </a:xfrm>
            <a:prstGeom prst="rect">
              <a:avLst/>
            </a:prstGeom>
          </p:spPr>
        </p:pic>
        <p:pic>
          <p:nvPicPr>
            <p:cNvPr id="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524500" y="3429000"/>
              <a:ext cx="1143000" cy="86409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7218" y="1268760"/>
            <a:ext cx="9317564" cy="5066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1429" y="1232684"/>
            <a:ext cx="9209141" cy="5076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1702" y="1243233"/>
            <a:ext cx="9348597" cy="50660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Http://burp</a:t>
            </a:r>
            <a:r>
              <a:rPr lang="ko-KR" altLang="en-US"/>
              <a:t> 접속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CA certificate </a:t>
            </a:r>
            <a:r>
              <a:rPr lang="ko-KR" altLang="en-US"/>
              <a:t>발급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Burpsuite</a:t>
            </a:r>
            <a:r>
              <a:rPr lang="ko-KR" altLang="en-US"/>
              <a:t> 인증서 발급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테스트 페이지에서 </a:t>
            </a:r>
            <a:r>
              <a:rPr lang="en-US" altLang="ko-KR"/>
              <a:t>Intercept</a:t>
            </a:r>
            <a:r>
              <a:rPr lang="ko-KR" altLang="en-US"/>
              <a:t> 실습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DVWA </a:t>
            </a:r>
            <a:r>
              <a:rPr lang="ko-KR" altLang="en-US"/>
              <a:t>접속해서 테스트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login page에서 </a:t>
            </a:r>
            <a:r>
              <a:rPr lang="en-US" altLang="ko-KR"/>
              <a:t>id </a:t>
            </a:r>
            <a:r>
              <a:rPr lang="ko-KR" altLang="en-US"/>
              <a:t>및 </a:t>
            </a:r>
            <a:r>
              <a:rPr lang="en-US" altLang="ko-KR"/>
              <a:t>password</a:t>
            </a:r>
            <a:r>
              <a:rPr lang="ko-KR" altLang="en-US"/>
              <a:t> 입력</a:t>
            </a:r>
            <a:r>
              <a:rPr lang="en-US" altLang="ko-KR"/>
              <a:t>(test/test)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Intercept</a:t>
            </a:r>
            <a:r>
              <a:rPr lang="ko-KR" altLang="en-US"/>
              <a:t>한 내용 확인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I</a:t>
            </a:r>
            <a:r>
              <a:rPr lang="ko-KR" altLang="en-US"/>
              <a:t>ntercept한 내용을 바탕으로 forward 및 여러 </a:t>
            </a:r>
            <a:r>
              <a:rPr lang="en-US" altLang="ko-KR"/>
              <a:t>Action </a:t>
            </a:r>
            <a:r>
              <a:rPr lang="ko-KR" altLang="en-US"/>
              <a:t>가능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Burpsuite Intercept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</a:t>
            </a:r>
            <a:r>
              <a:rPr lang="ko-KR" altLang="en-US"/>
              <a:t>ntercept한 내용을 </a:t>
            </a:r>
            <a:r>
              <a:rPr lang="en-US" altLang="ko-KR"/>
              <a:t>Repeater</a:t>
            </a:r>
            <a:r>
              <a:rPr lang="ko-KR" altLang="en-US"/>
              <a:t>로 다시 요청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실행하는 환경 변경 가능 </a:t>
            </a:r>
            <a:r>
              <a:rPr lang="en-US" altLang="ko-KR"/>
              <a:t>ex) Iphone 7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user</a:t>
            </a:r>
            <a:r>
              <a:rPr lang="ko-KR" altLang="en-US"/>
              <a:t> 및 </a:t>
            </a:r>
            <a:r>
              <a:rPr lang="en-US" altLang="ko-KR"/>
              <a:t>password </a:t>
            </a:r>
            <a:r>
              <a:rPr lang="ko-KR" altLang="en-US"/>
              <a:t>필드 변경 가능 </a:t>
            </a:r>
            <a:r>
              <a:rPr lang="en-US" altLang="ko-KR"/>
              <a:t>(admin/admin)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Burpsuite Repeater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Login Page</a:t>
            </a:r>
            <a:r>
              <a:rPr lang="ko-KR" altLang="en-US"/>
              <a:t>에 관한 내용을 </a:t>
            </a:r>
            <a:r>
              <a:rPr lang="en-US" altLang="ko-KR"/>
              <a:t>Intruder</a:t>
            </a:r>
            <a:r>
              <a:rPr lang="ko-KR" altLang="en-US"/>
              <a:t>로 보내기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Action -&gt; Send Intruder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Parameter</a:t>
            </a:r>
            <a:r>
              <a:rPr lang="ko-KR" altLang="en-US"/>
              <a:t> 관련한 내용을 확인 가능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Payload Position </a:t>
            </a:r>
            <a:r>
              <a:rPr lang="ko-KR" altLang="en-US"/>
              <a:t>및 공격 방법에 대한 정보도 확인 가능 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Burpsuite Intruder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866472" y="2855797"/>
            <a:ext cx="4537524" cy="120032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720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7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Burpsuite </a:t>
            </a:r>
            <a:r>
              <a:rPr lang="ko-KR" altLang="en-US"/>
              <a:t>소개 및 초기 설정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Burpsuite</a:t>
            </a:r>
            <a:r>
              <a:rPr lang="ko-KR" altLang="en-US"/>
              <a:t> </a:t>
            </a:r>
            <a:r>
              <a:rPr lang="en-US" altLang="ko-KR"/>
              <a:t>Intercept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Burpsuite Repeater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Burpsuite Intruder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웹 애플리케이션 테스트로 자주 사용하는 웹 프록시 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서버와 클라이언트 간의 요청 및 응답 패킷을 Intercept 하는 것이 가능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Burpsuite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터미널에서 </a:t>
            </a:r>
            <a:r>
              <a:rPr lang="en-US" altLang="ko-KR"/>
              <a:t>Burpsuite </a:t>
            </a:r>
            <a:r>
              <a:rPr lang="ko-KR" altLang="en-US"/>
              <a:t>입력하여 프로그램 실행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Burpsuite</a:t>
            </a:r>
            <a:r>
              <a:rPr lang="ko-KR" altLang="en-US"/>
              <a:t> 초기 설정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29050" y="3248000"/>
            <a:ext cx="4533900" cy="198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38525" y="1552575"/>
            <a:ext cx="5314950" cy="3752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59596" y="1540189"/>
            <a:ext cx="7272806" cy="4553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0263" y="1193253"/>
            <a:ext cx="7991474" cy="497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37421" y="1154227"/>
            <a:ext cx="7117157" cy="5227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3058" y="1295091"/>
            <a:ext cx="9783462" cy="50142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130</ep:Words>
  <ep:PresentationFormat>와이드스크린</ep:PresentationFormat>
  <ep:Paragraphs>47</ep:Paragraphs>
  <ep:Slides>19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8. Burpsuite</vt:lpstr>
      <vt:lpstr>목차</vt:lpstr>
      <vt:lpstr>Burpsuite</vt:lpstr>
      <vt:lpstr>Burpsuite 초기 설정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Burpsuite 인증서 발급</vt:lpstr>
      <vt:lpstr>Burpsuite Intercept</vt:lpstr>
      <vt:lpstr>Burpsuite Repeater</vt:lpstr>
      <vt:lpstr>Burpsuite Intruder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2021-11-24T04:00:30.298</dcterms:modified>
  <cp:revision>460</cp:revision>
  <dc:title>PowerPoint 프레젠테이션</dc:title>
  <cp:version/>
</cp:coreProperties>
</file>