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9.</a:t>
            </a:r>
            <a:r>
              <a:rPr lang="ko-KR" altLang="en-US"/>
              <a:t> </a:t>
            </a:r>
            <a:r>
              <a:rPr lang="en-US" altLang="ko-KR"/>
              <a:t>HTML Injection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HTML Injection </a:t>
            </a:r>
            <a:r>
              <a:rPr lang="ko-KR" altLang="en-US"/>
              <a:t>소개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HTML Injection </a:t>
            </a:r>
            <a:r>
              <a:rPr lang="ko-KR" altLang="en-US"/>
              <a:t>실습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Injecting User-Agent Header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Injecting Cookie field and Redirecting the page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HTML Injection </a:t>
            </a:r>
            <a:r>
              <a:rPr lang="ko-KR" altLang="en-US"/>
              <a:t>예시</a:t>
            </a:r>
            <a:r>
              <a:rPr lang="en-US" altLang="ko-KR"/>
              <a:t>(</a:t>
            </a:r>
            <a:r>
              <a:rPr lang="ko-KR" altLang="en-US"/>
              <a:t>고급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HTML Injection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취약한 매개변수에 악의적인 HTML 코드를 삽입하는 공격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HTML Injection </a:t>
            </a:r>
            <a:r>
              <a:rPr lang="ko-KR" altLang="en-US"/>
              <a:t>소개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58941" y="2707729"/>
            <a:ext cx="4105275" cy="345757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7568" y="2688679"/>
            <a:ext cx="3124200" cy="347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HTML Injection </a:t>
            </a:r>
            <a:r>
              <a:rPr lang="ko-KR" altLang="en-US"/>
              <a:t>소개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0387" y="1936973"/>
            <a:ext cx="5991225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76" y="1378421"/>
            <a:ext cx="7219950" cy="471487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9132" y="3068960"/>
            <a:ext cx="1104900" cy="7620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24822" y="4388718"/>
            <a:ext cx="1590675" cy="54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1237" y="2132856"/>
            <a:ext cx="7629525" cy="319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Cadet, &lt;h1&gt;Cadet&lt;/h1&gt;, &lt;h1&gt;&lt;u&gt;Cadet&lt;/u&gt;&lt;/h1&gt;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6962" y="2348880"/>
            <a:ext cx="7458074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>와이드스크린</ep:PresentationFormat>
  <ep:Paragraphs>19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9. HTML Injection</vt:lpstr>
      <vt:lpstr>목차</vt:lpstr>
      <vt:lpstr>HTML Injection 소개</vt:lpstr>
      <vt:lpstr>HTML Injection 소개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2021-12-07T01:53:20.436</dcterms:modified>
  <cp:revision>466</cp:revision>
  <dc:title>PowerPoint 프레젠테이션</dc:title>
  <cp:version/>
</cp:coreProperties>
</file>