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https://www.tiobe.com/tiobe-index/</a:t>
            </a:r>
            <a:endParaRPr lang="en-US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https://faster.kr/11888/</a:t>
            </a:r>
            <a:endParaRPr lang="en-US" altLang="en-US"/>
          </a:p>
          <a:p>
            <a:pPr>
              <a:defRPr/>
            </a:pPr>
            <a:r>
              <a:rPr lang="en-US" altLang="en-US"/>
              <a:t>https://codedosa.com/153</a:t>
            </a:r>
            <a:endParaRPr lang="en-US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소프트웨어 프로그래밍</a:t>
            </a:r>
            <a:endParaRPr kumimoji="0" lang="ko-KR" altLang="en-US" sz="150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A0DAA8D-2F0B-4ED6-8715-89C3F53116AA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fld id="{3601C26D-0475-459D-A432-524B877A6E9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2.xml"  /><Relationship Id="rId3" Type="http://schemas.openxmlformats.org/officeDocument/2006/relationships/hyperlink" Target="https://repl.it/languages/python3" TargetMode="External" /><Relationship Id="rId4" Type="http://schemas.openxmlformats.org/officeDocument/2006/relationships/hyperlink" Target="https://www.onlinegdb.com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강의 및 파이썬 소개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09797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강의 개요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5" name="TextBox 30"/>
          <p:cNvSpPr txBox="1"/>
          <p:nvPr/>
        </p:nvSpPr>
        <p:spPr>
          <a:xfrm>
            <a:off x="623392" y="2236802"/>
            <a:ext cx="770485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</a:rPr>
              <a:t>파이썬을 통해 프로그래밍의 기본 개념 익히기</a:t>
            </a:r>
            <a:r>
              <a:rPr lang="en-US" altLang="ko-KR" sz="2000">
                <a:solidFill>
                  <a:srgbClr val="000000"/>
                </a:solidFill>
              </a:rPr>
              <a:t>!</a:t>
            </a:r>
            <a:r>
              <a:rPr lang="ko-KR" altLang="en-US" sz="2000">
                <a:solidFill>
                  <a:srgbClr val="000000"/>
                </a:solidFill>
              </a:rPr>
              <a:t> 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263350" y="1739960"/>
            <a:ext cx="9433048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강의 목표</a:t>
            </a:r>
            <a:endParaRPr lang="ko-KR" altLang="en-US" sz="2200">
              <a:solidFill>
                <a:srgbClr val="000000"/>
              </a:solidFill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강의 세부계획</a:t>
            </a:r>
            <a:endParaRPr lang="ko-KR" altLang="en-US" sz="2200">
              <a:solidFill>
                <a:srgbClr val="000000"/>
              </a:solidFill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623392" y="4115072"/>
            <a:ext cx="8352928" cy="394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</a:rPr>
              <a:t>강의 계획서 참고</a:t>
            </a:r>
            <a:endParaRPr lang="ko-KR" altLang="en-US" sz="200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4112" y="2854820"/>
            <a:ext cx="3595350" cy="107303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23391" y="2636912"/>
            <a:ext cx="770485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</a:rPr>
              <a:t>소프트웨어의 동작 원리 이해하기</a:t>
            </a:r>
            <a:r>
              <a:rPr lang="en-US" altLang="ko-KR" sz="2000">
                <a:solidFill>
                  <a:srgbClr val="000000"/>
                </a:solidFill>
              </a:rPr>
              <a:t>!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09797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수업 진행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9" name="TextBox 30"/>
          <p:cNvSpPr txBox="1"/>
          <p:nvPr/>
        </p:nvSpPr>
        <p:spPr>
          <a:xfrm>
            <a:off x="623392" y="2236802"/>
            <a:ext cx="1029714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  <a:ea typeface="맑은 고딕"/>
                <a:cs typeface="맑은 고딕"/>
              </a:rPr>
              <a:t>어서와 파이썬은 처음이지 </a:t>
            </a:r>
            <a:r>
              <a:rPr lang="en-US" altLang="ko-KR" sz="2000">
                <a:solidFill>
                  <a:srgbClr val="000000"/>
                </a:solidFill>
                <a:ea typeface="맑은 고딕"/>
                <a:cs typeface="맑은 고딕"/>
              </a:rPr>
              <a:t>– </a:t>
            </a:r>
            <a:r>
              <a:rPr lang="ko-KR" altLang="en-US" sz="2000">
                <a:solidFill>
                  <a:srgbClr val="000000"/>
                </a:solidFill>
                <a:ea typeface="맑은 고딕"/>
                <a:cs typeface="맑은 고딕"/>
              </a:rPr>
              <a:t>천인국</a:t>
            </a:r>
            <a:r>
              <a:rPr lang="en-US" altLang="ko-KR" sz="2000">
                <a:solidFill>
                  <a:srgbClr val="000000"/>
                </a:solidFill>
                <a:ea typeface="맑은 고딕"/>
                <a:cs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ea typeface="맑은 고딕"/>
                <a:cs typeface="맑은 고딕"/>
              </a:rPr>
              <a:t>인피니티북스 </a:t>
            </a:r>
            <a:r>
              <a:rPr lang="en-US" altLang="ko-KR" sz="2000">
                <a:solidFill>
                  <a:srgbClr val="000000"/>
                </a:solidFill>
                <a:ea typeface="맑은 고딕"/>
                <a:cs typeface="맑은 고딕"/>
              </a:rPr>
              <a:t>(2016)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263350" y="1739960"/>
            <a:ext cx="9433048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주교재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262625" y="3614520"/>
            <a:ext cx="1138446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실습 위주 진행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TextBox 30"/>
          <p:cNvSpPr txBox="1"/>
          <p:nvPr/>
        </p:nvSpPr>
        <p:spPr>
          <a:xfrm>
            <a:off x="623392" y="4116575"/>
            <a:ext cx="99371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실행환경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: Jupyter Notebook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1982" y="2924944"/>
            <a:ext cx="4968554" cy="303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2936"/>
            <a:ext cx="2114681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수업 규칙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9" name="TextBox 30"/>
          <p:cNvSpPr txBox="1"/>
          <p:nvPr/>
        </p:nvSpPr>
        <p:spPr>
          <a:xfrm>
            <a:off x="623392" y="2236802"/>
            <a:ext cx="1029714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질문은 언제든지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OK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263350" y="1739960"/>
            <a:ext cx="9433048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YES!</a:t>
            </a:r>
            <a:endParaRPr kumimoji="0" lang="en-US" altLang="ko-KR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262625" y="3614520"/>
            <a:ext cx="1138446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NO!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TextBox 30"/>
          <p:cNvSpPr txBox="1"/>
          <p:nvPr/>
        </p:nvSpPr>
        <p:spPr>
          <a:xfrm>
            <a:off x="623392" y="4116575"/>
            <a:ext cx="99371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엎드려서 자는 경우는 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623390" y="2641055"/>
            <a:ext cx="99371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화장실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잠깐 자리 비우는 일도 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OK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2936"/>
            <a:ext cx="4816318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Programming Language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28" y="2171675"/>
            <a:ext cx="5904656" cy="3705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95316" y="2183563"/>
            <a:ext cx="6196683" cy="3693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2936"/>
            <a:ext cx="4816318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Programming Language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60560" y="1361565"/>
            <a:ext cx="5670879" cy="4549823"/>
          </a:xfrm>
          <a:prstGeom prst="rect">
            <a:avLst/>
          </a:prstGeom>
        </p:spPr>
      </p:pic>
      <p:sp>
        <p:nvSpPr>
          <p:cNvPr id="11" name="TextBox 30"/>
          <p:cNvSpPr txBox="1"/>
          <p:nvPr/>
        </p:nvSpPr>
        <p:spPr>
          <a:xfrm>
            <a:off x="3611724" y="5949280"/>
            <a:ext cx="4968552" cy="316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 세계 프로그래밍 언어 사용 순위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출처</a:t>
            </a:r>
            <a:r>
              <a:rPr lang="en-US" altLang="ko-KR" sz="1500">
                <a:solidFill>
                  <a:srgbClr val="000000"/>
                </a:solidFill>
                <a:ea typeface="맑은 고딕"/>
                <a:cs typeface="맑은 고딕"/>
              </a:rPr>
              <a:t>: TIOBE)</a:t>
            </a:r>
            <a:endParaRPr lang="en-US" altLang="ko-KR" sz="1500">
              <a:solidFill>
                <a:srgbClr val="000000"/>
              </a:solidFill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2936"/>
            <a:ext cx="4816318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Programming Language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50" name="TextBox 30"/>
          <p:cNvSpPr txBox="1"/>
          <p:nvPr/>
        </p:nvSpPr>
        <p:spPr>
          <a:xfrm>
            <a:off x="263350" y="1739960"/>
            <a:ext cx="9433048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언어로 코딩을 시작할까</a:t>
            </a:r>
            <a:r>
              <a:rPr kumimoji="0" lang="en-US" altLang="ko-KR" sz="2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kumimoji="0" lang="en-US" altLang="ko-KR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2788" y="2106073"/>
            <a:ext cx="7817667" cy="3771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16122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Python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9" name="TextBox 30"/>
          <p:cNvSpPr txBox="1"/>
          <p:nvPr/>
        </p:nvSpPr>
        <p:spPr>
          <a:xfrm>
            <a:off x="623392" y="2236802"/>
            <a:ext cx="1029714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생산성이 뛰어나며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초보자한테 좋은 인터프리터 언어</a:t>
            </a:r>
            <a:endParaRPr kumimoji="0" lang="ko-KR" altLang="en-US" sz="20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30"/>
          <p:cNvSpPr txBox="1"/>
          <p:nvPr/>
        </p:nvSpPr>
        <p:spPr>
          <a:xfrm>
            <a:off x="263350" y="1739960"/>
            <a:ext cx="11161242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200">
                <a:solidFill>
                  <a:srgbClr val="000000"/>
                </a:solidFill>
                <a:ea typeface="맑은 고딕"/>
                <a:cs typeface="맑은 고딕"/>
              </a:rPr>
              <a:t>1991</a:t>
            </a:r>
            <a:r>
              <a:rPr lang="ko-KR" altLang="en-US" sz="2200">
                <a:solidFill>
                  <a:srgbClr val="000000"/>
                </a:solidFill>
                <a:ea typeface="맑은 고딕"/>
                <a:cs typeface="맑은 고딕"/>
              </a:rPr>
              <a:t>년에 귀도 반 로섬</a:t>
            </a:r>
            <a:r>
              <a:rPr lang="en-US" altLang="ko-KR" sz="2200">
                <a:solidFill>
                  <a:srgbClr val="000000"/>
                </a:solidFill>
                <a:ea typeface="맑은 고딕"/>
                <a:cs typeface="맑은 고딕"/>
              </a:rPr>
              <a:t>(Guido van Rossum)</a:t>
            </a:r>
            <a:r>
              <a:rPr lang="ko-KR" altLang="en-US" sz="2200">
                <a:solidFill>
                  <a:srgbClr val="000000"/>
                </a:solidFill>
                <a:ea typeface="맑은 고딕"/>
                <a:cs typeface="맑은 고딕"/>
              </a:rPr>
              <a:t>이 개발한 대화형 프로그래밍 언어</a:t>
            </a:r>
            <a:endParaRPr lang="ko-KR" altLang="en-US" sz="2200">
              <a:solidFill>
                <a:srgbClr val="000000"/>
              </a:solidFill>
              <a:ea typeface="맑은 고딕"/>
              <a:cs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3438" y="2867173"/>
            <a:ext cx="6877052" cy="3225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35172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Python</a:t>
            </a:r>
            <a:r>
              <a:rPr lang="ko-KR" altLang="en-US" sz="3200">
                <a:solidFill>
                  <a:schemeClr val="bg1"/>
                </a:solidFill>
              </a:rPr>
              <a:t> </a:t>
            </a:r>
            <a:r>
              <a:rPr lang="en-US" altLang="ko-KR" sz="3200">
                <a:solidFill>
                  <a:schemeClr val="bg1"/>
                </a:solidFill>
              </a:rPr>
              <a:t>vs C/C++</a:t>
            </a:r>
            <a:endParaRPr lang="en-US" altLang="ko-KR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52" name="TextBox 30"/>
          <p:cNvSpPr txBox="1"/>
          <p:nvPr/>
        </p:nvSpPr>
        <p:spPr>
          <a:xfrm>
            <a:off x="623392" y="2236802"/>
            <a:ext cx="10297144" cy="3901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https://repl.it/languages/python3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263350" y="1739960"/>
            <a:ext cx="9433048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파이썬 온라인 코드 실행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TextBox 30"/>
          <p:cNvSpPr txBox="1"/>
          <p:nvPr/>
        </p:nvSpPr>
        <p:spPr>
          <a:xfrm>
            <a:off x="262625" y="3614520"/>
            <a:ext cx="11384465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C/C++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온라인 코드 실행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TextBox 30"/>
          <p:cNvSpPr txBox="1"/>
          <p:nvPr/>
        </p:nvSpPr>
        <p:spPr>
          <a:xfrm>
            <a:off x="623392" y="4116575"/>
            <a:ext cx="9937104" cy="3868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https://www.onlinegdb.com/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117</ep:Words>
  <ep:PresentationFormat>와이드스크린</ep:PresentationFormat>
  <ep:Paragraphs>40</ep:Paragraphs>
  <ep:Slides>10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강의 및 파이썬 소개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2021-09-06T02:08:00.502</dcterms:modified>
  <cp:revision>262</cp:revision>
  <dc:title>PowerPoint 프레젠테이션</dc:title>
  <cp:version/>
</cp:coreProperties>
</file>