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7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92510" autoAdjust="0"/>
  </p:normalViewPr>
  <p:slideViewPr>
    <p:cSldViewPr>
      <p:cViewPr varScale="1">
        <p:scale>
          <a:sx n="100" d="100"/>
          <a:sy n="100" d="100"/>
        </p:scale>
        <p:origin x="804" y="60"/>
      </p:cViewPr>
      <p:guideLst>
        <p:guide orient="horz" pos="2157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680" y="56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399620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1106660"/>
            <a:ext cx="12192000" cy="46986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467565" y="4365104"/>
            <a:ext cx="5256870" cy="909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  <a:buNone/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공군사관학교 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교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수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부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 이학처 컴퓨터과학과</a:t>
            </a: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buClr>
                <a:schemeClr val="bg1"/>
              </a:buClr>
              <a:buNone/>
              <a:defRPr/>
            </a:pP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대위 정윤교</a:t>
            </a: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" name="그림 8"/>
          <p:cNvPicPr>
            <a:picLocks noChangeAspect="1"/>
          </p:cNvPicPr>
          <p:nvPr userDrawn="1"/>
        </p:nvPicPr>
        <p:blipFill rotWithShape="1">
          <a:blip r:embed="rId2"/>
          <a:srcRect b="3520"/>
          <a:stretch>
            <a:fillRect/>
          </a:stretch>
        </p:blipFill>
        <p:spPr>
          <a:xfrm>
            <a:off x="90761" y="6362278"/>
            <a:ext cx="1747911" cy="409847"/>
          </a:xfrm>
          <a:prstGeom prst="rect">
            <a:avLst/>
          </a:prstGeom>
        </p:spPr>
      </p:pic>
      <p:sp>
        <p:nvSpPr>
          <p:cNvPr id="20" name="TextBox 21"/>
          <p:cNvSpPr txBox="1"/>
          <p:nvPr userDrawn="1"/>
        </p:nvSpPr>
        <p:spPr>
          <a:xfrm>
            <a:off x="8400256" y="6424188"/>
            <a:ext cx="362508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kumimoji="0" lang="en-US" altLang="ko-KR" sz="150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21-2</a:t>
            </a:r>
            <a:r>
              <a:rPr kumimoji="0" lang="ko-KR" altLang="en-US" sz="150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소프트웨어 프로그래밍</a:t>
            </a:r>
            <a:endParaRPr kumimoji="0" lang="ko-KR" altLang="en-US" sz="1500" i="0" u="none" strike="noStrike" kern="1200" cap="none" spc="-151" normalizeH="0" baseline="0">
              <a:ln w="3175">
                <a:solidFill>
                  <a:srgbClr val="f2f2f2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title" idx="0"/>
          </p:nvPr>
        </p:nvSpPr>
        <p:spPr>
          <a:xfrm>
            <a:off x="838200" y="2511076"/>
            <a:ext cx="10515600" cy="1325563"/>
          </a:xfrm>
        </p:spPr>
        <p:txBody>
          <a:bodyPr>
            <a:normAutofit/>
          </a:bodyPr>
          <a:lstStyle>
            <a:lvl1pPr algn="ctr">
              <a:defRPr lang="ko-KR" altLang="en-US" sz="4000" b="1" kern="1200" spc="-151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32DE-6FAD-4208-9D15-0B64EFC6DAE4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9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8CDC-CF1B-4449-A927-E1A2F13DE393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16011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A0DAA8D-2F0B-4ED6-8715-89C3F53116AA}" type="datetime1">
              <a:rPr lang="ko-KR" altLang="en-US"/>
              <a:pPr lvl="0">
                <a:defRPr/>
              </a:pPr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13440" y="6418272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fld id="{3601C26D-0475-459D-A432-524B877A6E9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9408368" y="0"/>
            <a:ext cx="2783632" cy="120482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9113440" y="641827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3"/>
          </p:nvPr>
        </p:nvSpPr>
        <p:spPr>
          <a:xfrm>
            <a:off x="263525" y="1737023"/>
            <a:ext cx="11521107" cy="421225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5" name="제목 34"/>
          <p:cNvSpPr>
            <a:spLocks noGrp="1"/>
          </p:cNvSpPr>
          <p:nvPr>
            <p:ph type="title"/>
          </p:nvPr>
        </p:nvSpPr>
        <p:spPr>
          <a:xfrm>
            <a:off x="147911" y="524261"/>
            <a:ext cx="9260457" cy="68022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38620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FE3C-DC6B-4767-871C-6AE8AEF0E818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0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49C8-1AAD-4EEF-8EC2-9D965E11AB85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5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285D-E6D2-456E-A1A8-6BAB5A8FE8DC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87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36A-0CD8-40D4-8C83-8C2D7760252D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9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AF17-1398-42E9-80E4-CC7BA16EFEFD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4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FE1E-09C7-46AA-84AF-097D25FFE152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3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29-4F39-48E8-8E9F-56EC49BBBA38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8816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9200702C-924E-4153-8B4A-D7102F14EAC0}" type="datetime1">
              <a:rPr lang="ko-KR" altLang="en-US"/>
              <a:pPr lvl="0">
                <a:defRPr/>
              </a:pPr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762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ransition xmlns:mc="http://schemas.openxmlformats.org/markup-compatibility/2006" xmlns:hp="http://schemas.haansoft.com/office/presentation/8.0" mc:Ignorable="hp" hp:hslDur="500"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1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2.xml"  /><Relationship Id="rId3" Type="http://schemas.openxmlformats.org/officeDocument/2006/relationships/hyperlink" Target="https://repo.anaconda.com/archive/Anaconda3-2020.11-Windows-x86_64.exe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1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1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01.</a:t>
            </a:r>
            <a:r>
              <a:rPr lang="ko-KR" altLang="en-US"/>
              <a:t> 파이썬 설치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5312" y="2271712"/>
            <a:ext cx="11001375" cy="2314575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40" y="554355"/>
            <a:ext cx="4298250" cy="58193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 Hello World </a:t>
            </a:r>
            <a:r>
              <a:rPr lang="ko-KR" altLang="en-US" sz="3200">
                <a:solidFill>
                  <a:schemeClr val="bg1"/>
                </a:solidFill>
              </a:rPr>
              <a:t>출력하기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08368" y="3592"/>
            <a:ext cx="2783632" cy="1201234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601C26D-0475-459D-A432-524B877A6E9E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40" y="554355"/>
            <a:ext cx="2498025" cy="58193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 </a:t>
            </a:r>
            <a:r>
              <a:rPr lang="ko-KR" altLang="en-US" sz="3200">
                <a:solidFill>
                  <a:schemeClr val="bg1"/>
                </a:solidFill>
              </a:rPr>
              <a:t>단축키 모음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08368" y="3592"/>
            <a:ext cx="2783632" cy="1201234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601C26D-0475-459D-A432-524B877A6E9E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sp>
        <p:nvSpPr>
          <p:cNvPr id="25" name="TextBox 30"/>
          <p:cNvSpPr txBox="1"/>
          <p:nvPr/>
        </p:nvSpPr>
        <p:spPr>
          <a:xfrm>
            <a:off x="623392" y="2236802"/>
            <a:ext cx="9361040" cy="39019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600" lvl="0" indent="-285600">
              <a:spcBef>
                <a:spcPct val="0"/>
              </a:spcBef>
              <a:buFont typeface="Arial"/>
              <a:buChar char="•"/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S</a:t>
            </a:r>
            <a:r>
              <a:rPr lang="en-US" altLang="en-US" sz="2000" b="1">
                <a:solidFill>
                  <a:srgbClr val="000000"/>
                </a:solidFill>
              </a:rPr>
              <a:t>hift-Enter : run cell, select below</a:t>
            </a:r>
            <a:endParaRPr lang="en-US" altLang="en-US" sz="2000" b="1">
              <a:solidFill>
                <a:srgbClr val="000000"/>
              </a:solidFill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263349" y="1739960"/>
            <a:ext cx="9721083" cy="4203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600" indent="-285600">
              <a:buFont typeface="Arial"/>
              <a:buChar char="•"/>
              <a:defRPr/>
            </a:pPr>
            <a:r>
              <a:rPr lang="ko-KR" altLang="en-US" sz="2200">
                <a:solidFill>
                  <a:srgbClr val="000000"/>
                </a:solidFill>
              </a:rPr>
              <a:t>편집(Code 입력) 모드 단축키 </a:t>
            </a:r>
            <a:endParaRPr lang="ko-KR" altLang="en-US" sz="2200">
              <a:solidFill>
                <a:srgbClr val="000000"/>
              </a:solidFill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262625" y="3614520"/>
            <a:ext cx="11384465" cy="4233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600" indent="-285600">
              <a:buFont typeface="Arial"/>
              <a:buChar char="•"/>
              <a:defRPr/>
            </a:pPr>
            <a:r>
              <a:rPr lang="ko-KR" altLang="en-US" sz="2200">
                <a:solidFill>
                  <a:srgbClr val="000000"/>
                </a:solidFill>
              </a:rPr>
              <a:t>Command 모드 단축키</a:t>
            </a:r>
            <a:endParaRPr lang="ko-KR" altLang="en-US" sz="2200">
              <a:solidFill>
                <a:srgbClr val="000000"/>
              </a:solidFill>
            </a:endParaRPr>
          </a:p>
        </p:txBody>
      </p:sp>
      <p:sp>
        <p:nvSpPr>
          <p:cNvPr id="18" name="TextBox 30"/>
          <p:cNvSpPr txBox="1"/>
          <p:nvPr/>
        </p:nvSpPr>
        <p:spPr>
          <a:xfrm>
            <a:off x="623392" y="4115072"/>
            <a:ext cx="8352928" cy="39404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600" lvl="0" indent="-285600">
              <a:spcBef>
                <a:spcPct val="0"/>
              </a:spcBef>
              <a:buFont typeface="Arial"/>
              <a:buChar char="•"/>
              <a:defRPr/>
            </a:pPr>
            <a:r>
              <a:rPr lang="en-US" altLang="ko-KR" sz="2000">
                <a:solidFill>
                  <a:srgbClr val="000000"/>
                </a:solidFill>
              </a:rPr>
              <a:t>h : show keyboard shortcuts </a:t>
            </a:r>
            <a:endParaRPr lang="en-US" altLang="ko-KR" sz="2000">
              <a:solidFill>
                <a:srgbClr val="000000"/>
              </a:solidFill>
            </a:endParaRPr>
          </a:p>
        </p:txBody>
      </p:sp>
      <p:sp>
        <p:nvSpPr>
          <p:cNvPr id="16" name="TextBox 30"/>
          <p:cNvSpPr txBox="1"/>
          <p:nvPr/>
        </p:nvSpPr>
        <p:spPr>
          <a:xfrm>
            <a:off x="623391" y="2636912"/>
            <a:ext cx="9433049" cy="39013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600" lvl="0" indent="-285600">
              <a:spcBef>
                <a:spcPct val="0"/>
              </a:spcBef>
              <a:buFont typeface="Arial"/>
              <a:buChar char="•"/>
              <a:defRPr/>
            </a:pPr>
            <a:r>
              <a:rPr lang="en-US" altLang="en-US" sz="2000">
                <a:solidFill>
                  <a:srgbClr val="000000"/>
                </a:solidFill>
              </a:rPr>
              <a:t>Ctrl-Enter : run cell</a:t>
            </a:r>
            <a:endParaRPr lang="en-US" altLang="en-US" sz="2000">
              <a:solidFill>
                <a:srgbClr val="000000"/>
              </a:solidFill>
            </a:endParaRPr>
          </a:p>
        </p:txBody>
      </p:sp>
      <p:sp>
        <p:nvSpPr>
          <p:cNvPr id="46" name="TextBox 30"/>
          <p:cNvSpPr txBox="1"/>
          <p:nvPr/>
        </p:nvSpPr>
        <p:spPr>
          <a:xfrm>
            <a:off x="623391" y="3038867"/>
            <a:ext cx="9433049" cy="39013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600" lvl="0" indent="-285600">
              <a:spcBef>
                <a:spcPct val="0"/>
              </a:spcBef>
              <a:buFont typeface="Arial"/>
              <a:buChar char="•"/>
              <a:defRPr/>
            </a:pPr>
            <a:r>
              <a:rPr lang="en-US" altLang="en-US" sz="2000">
                <a:solidFill>
                  <a:srgbClr val="000000"/>
                </a:solidFill>
              </a:rPr>
              <a:t>Alt-Enter : run cell, insert below</a:t>
            </a:r>
            <a:endParaRPr lang="en-US" altLang="en-US" sz="2000">
              <a:solidFill>
                <a:srgbClr val="000000"/>
              </a:solidFill>
            </a:endParaRPr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77804" y="3645024"/>
            <a:ext cx="4638675" cy="838200"/>
          </a:xfrm>
          <a:prstGeom prst="rect">
            <a:avLst/>
          </a:prstGeom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07968" y="1772816"/>
            <a:ext cx="4572000" cy="781050"/>
          </a:xfrm>
          <a:prstGeom prst="rect">
            <a:avLst/>
          </a:prstGeom>
        </p:spPr>
      </p:pic>
      <p:sp>
        <p:nvSpPr>
          <p:cNvPr id="50" name="TextBox 30"/>
          <p:cNvSpPr txBox="1"/>
          <p:nvPr/>
        </p:nvSpPr>
        <p:spPr>
          <a:xfrm>
            <a:off x="623392" y="4509120"/>
            <a:ext cx="8352928" cy="3943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600" lvl="0" indent="-285600">
              <a:spcBef>
                <a:spcPct val="0"/>
              </a:spcBef>
              <a:buFont typeface="Arial"/>
              <a:buChar char="•"/>
              <a:defRPr/>
            </a:pPr>
            <a:r>
              <a:rPr lang="en-US" altLang="ko-KR" sz="2000">
                <a:solidFill>
                  <a:srgbClr val="000000"/>
                </a:solidFill>
              </a:rPr>
              <a:t>dd : </a:t>
            </a:r>
            <a:r>
              <a:rPr lang="ko-KR" altLang="en-US" sz="2000">
                <a:solidFill>
                  <a:srgbClr val="000000"/>
                </a:solidFill>
              </a:rPr>
              <a:t>delete selected cells</a:t>
            </a:r>
            <a:endParaRPr lang="ko-KR" altLang="en-US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39962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19" name="직사각형 18"/>
          <p:cNvSpPr/>
          <p:nvPr/>
        </p:nvSpPr>
        <p:spPr>
          <a:xfrm>
            <a:off x="0" y="2060848"/>
            <a:ext cx="12192000" cy="27902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0" name="직사각형 19"/>
          <p:cNvSpPr/>
          <p:nvPr/>
        </p:nvSpPr>
        <p:spPr>
          <a:xfrm>
            <a:off x="-5512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3866472" y="2855797"/>
            <a:ext cx="4537524" cy="120032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ko-KR" sz="7200">
                <a:solidFill>
                  <a:schemeClr val="bg1"/>
                </a:solidFill>
                <a:latin typeface="+mj-ea"/>
                <a:ea typeface="+mj-ea"/>
              </a:rPr>
              <a:t>Thank You</a:t>
            </a:r>
            <a:endParaRPr lang="ko-KR" altLang="en-US" sz="72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40" y="554355"/>
            <a:ext cx="2498025" cy="58193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 </a:t>
            </a:r>
            <a:r>
              <a:rPr lang="ko-KR" altLang="en-US" sz="3200">
                <a:solidFill>
                  <a:schemeClr val="bg1"/>
                </a:solidFill>
              </a:rPr>
              <a:t>파이썬 설치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08368" y="3592"/>
            <a:ext cx="2783632" cy="1201234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601C26D-0475-459D-A432-524B877A6E9E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25" name="TextBox 30"/>
          <p:cNvSpPr txBox="1"/>
          <p:nvPr/>
        </p:nvSpPr>
        <p:spPr>
          <a:xfrm>
            <a:off x="623392" y="2236802"/>
            <a:ext cx="9361040" cy="39019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600" lvl="0" indent="-285600">
              <a:spcBef>
                <a:spcPct val="0"/>
              </a:spcBef>
              <a:buFont typeface="Arial"/>
              <a:buChar char="•"/>
              <a:defRPr/>
            </a:pPr>
            <a:r>
              <a:rPr lang="ko-KR" altLang="en-US" sz="2000">
                <a:solidFill>
                  <a:srgbClr val="000000"/>
                </a:solidFill>
              </a:rPr>
              <a:t>파이썬과 여러 가지 라이브러리를 쉽게 설치하고 관리할 수 있는 배포판</a:t>
            </a:r>
            <a:endParaRPr lang="ko-KR" altLang="en-US" sz="2000">
              <a:solidFill>
                <a:srgbClr val="000000"/>
              </a:solidFill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263349" y="1739960"/>
            <a:ext cx="9721083" cy="4203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600" indent="-285600">
              <a:buFont typeface="Arial"/>
              <a:buChar char="•"/>
              <a:defRPr/>
            </a:pPr>
            <a:r>
              <a:rPr lang="ko-KR" altLang="en-US" sz="2200">
                <a:solidFill>
                  <a:srgbClr val="000000"/>
                </a:solidFill>
              </a:rPr>
              <a:t>아나콘다</a:t>
            </a:r>
            <a:r>
              <a:rPr lang="en-US" altLang="ko-KR" sz="2200">
                <a:solidFill>
                  <a:srgbClr val="000000"/>
                </a:solidFill>
              </a:rPr>
              <a:t>(Anaconda)</a:t>
            </a:r>
            <a:endParaRPr lang="en-US" altLang="ko-KR" sz="2200">
              <a:solidFill>
                <a:srgbClr val="000000"/>
              </a:solidFill>
            </a:endParaRPr>
          </a:p>
        </p:txBody>
      </p:sp>
      <p:pic>
        <p:nvPicPr>
          <p:cNvPr id="4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09812" y="3120355"/>
            <a:ext cx="7572374" cy="2828925"/>
          </a:xfrm>
          <a:prstGeom prst="rect">
            <a:avLst/>
          </a:prstGeom>
        </p:spPr>
      </p:pic>
      <p:pic>
        <p:nvPicPr>
          <p:cNvPr id="4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552384" y="1700808"/>
            <a:ext cx="1964192" cy="10302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40" y="554355"/>
            <a:ext cx="2907600" cy="58193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 </a:t>
            </a:r>
            <a:r>
              <a:rPr lang="ko-KR" altLang="en-US" sz="3200">
                <a:solidFill>
                  <a:schemeClr val="bg1"/>
                </a:solidFill>
              </a:rPr>
              <a:t>아나콘다 설치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08368" y="3592"/>
            <a:ext cx="2783632" cy="1201234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601C26D-0475-459D-A432-524B877A6E9E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53" name="TextBox 30"/>
          <p:cNvSpPr txBox="1"/>
          <p:nvPr/>
        </p:nvSpPr>
        <p:spPr>
          <a:xfrm>
            <a:off x="262625" y="3614520"/>
            <a:ext cx="11384465" cy="4233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285600" indent="-2856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설치파일 실행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(Anaconda3-2020.11-Windows-x86_64.exe)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8" name="TextBox 30"/>
          <p:cNvSpPr txBox="1"/>
          <p:nvPr/>
        </p:nvSpPr>
        <p:spPr>
          <a:xfrm>
            <a:off x="263352" y="1740416"/>
            <a:ext cx="11384465" cy="4248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285600" indent="-2856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설치파일 다운로드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9" name="TextBox 30"/>
          <p:cNvSpPr txBox="1"/>
          <p:nvPr/>
        </p:nvSpPr>
        <p:spPr>
          <a:xfrm>
            <a:off x="624119" y="2240968"/>
            <a:ext cx="11017224" cy="3959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285600" indent="-2856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hlinkClick r:id="rId3"/>
              </a:rPr>
              <a:t>https://repo.anaconda.com/archive/Anaconda3-2020.11-Windows-x86_64.exe</a:t>
            </a:r>
            <a:endParaRPr xmlns:mc="http://schemas.openxmlformats.org/markup-compatibility/2006" xmlns:hp="http://schemas.haansoft.com/office/presentation/8.0" kumimoji="0" lang="en-US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40" y="554355"/>
            <a:ext cx="2907600" cy="58193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 </a:t>
            </a:r>
            <a:r>
              <a:rPr lang="ko-KR" altLang="en-US" sz="3200">
                <a:solidFill>
                  <a:schemeClr val="bg1"/>
                </a:solidFill>
              </a:rPr>
              <a:t>아나콘다 설치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08368" y="3592"/>
            <a:ext cx="2783632" cy="1201234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601C26D-0475-459D-A432-524B877A6E9E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pic>
        <p:nvPicPr>
          <p:cNvPr id="4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21804" y="1844824"/>
            <a:ext cx="4714875" cy="3638550"/>
          </a:xfrm>
          <a:prstGeom prst="rect">
            <a:avLst/>
          </a:prstGeom>
        </p:spPr>
      </p:pic>
      <p:pic>
        <p:nvPicPr>
          <p:cNvPr id="4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24711" y="1844824"/>
            <a:ext cx="4695825" cy="3629025"/>
          </a:xfrm>
          <a:prstGeom prst="rect">
            <a:avLst/>
          </a:prstGeom>
        </p:spPr>
      </p:pic>
      <p:sp>
        <p:nvSpPr>
          <p:cNvPr id="50" name=""/>
          <p:cNvSpPr/>
          <p:nvPr/>
        </p:nvSpPr>
        <p:spPr>
          <a:xfrm>
            <a:off x="4251920" y="5157192"/>
            <a:ext cx="792088" cy="273174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1" name=""/>
          <p:cNvSpPr/>
          <p:nvPr/>
        </p:nvSpPr>
        <p:spPr>
          <a:xfrm>
            <a:off x="9268097" y="5157192"/>
            <a:ext cx="792088" cy="273174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40" y="554355"/>
            <a:ext cx="2907600" cy="58193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 </a:t>
            </a:r>
            <a:r>
              <a:rPr lang="ko-KR" altLang="en-US" sz="3200">
                <a:solidFill>
                  <a:schemeClr val="bg1"/>
                </a:solidFill>
              </a:rPr>
              <a:t>아나콘다 설치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08368" y="3592"/>
            <a:ext cx="2783632" cy="1201234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601C26D-0475-459D-A432-524B877A6E9E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56158" y="1844824"/>
            <a:ext cx="4695825" cy="3648075"/>
          </a:xfrm>
          <a:prstGeom prst="rect">
            <a:avLst/>
          </a:prstGeom>
        </p:spPr>
      </p:pic>
      <p:pic>
        <p:nvPicPr>
          <p:cNvPr id="5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40016" y="1854349"/>
            <a:ext cx="4705350" cy="3629025"/>
          </a:xfrm>
          <a:prstGeom prst="rect">
            <a:avLst/>
          </a:prstGeom>
        </p:spPr>
      </p:pic>
      <p:sp>
        <p:nvSpPr>
          <p:cNvPr id="51" name=""/>
          <p:cNvSpPr/>
          <p:nvPr/>
        </p:nvSpPr>
        <p:spPr>
          <a:xfrm>
            <a:off x="4267225" y="5157192"/>
            <a:ext cx="792088" cy="273174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2" name=""/>
          <p:cNvSpPr/>
          <p:nvPr/>
        </p:nvSpPr>
        <p:spPr>
          <a:xfrm>
            <a:off x="1405955" y="3326798"/>
            <a:ext cx="1368152" cy="280603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3" name=""/>
          <p:cNvSpPr/>
          <p:nvPr/>
        </p:nvSpPr>
        <p:spPr>
          <a:xfrm>
            <a:off x="9264352" y="5157192"/>
            <a:ext cx="792088" cy="273174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40" y="554355"/>
            <a:ext cx="2907600" cy="58193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 </a:t>
            </a:r>
            <a:r>
              <a:rPr lang="ko-KR" altLang="en-US" sz="3200">
                <a:solidFill>
                  <a:schemeClr val="bg1"/>
                </a:solidFill>
              </a:rPr>
              <a:t>아나콘다 설치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08368" y="3592"/>
            <a:ext cx="2783632" cy="1201234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601C26D-0475-459D-A432-524B877A6E9E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pic>
        <p:nvPicPr>
          <p:cNvPr id="5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27584" y="1850107"/>
            <a:ext cx="4724400" cy="3667125"/>
          </a:xfrm>
          <a:prstGeom prst="rect">
            <a:avLst/>
          </a:prstGeom>
        </p:spPr>
      </p:pic>
      <p:pic>
        <p:nvPicPr>
          <p:cNvPr id="5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40016" y="1878262"/>
            <a:ext cx="4752528" cy="3638969"/>
          </a:xfrm>
          <a:prstGeom prst="rect">
            <a:avLst/>
          </a:prstGeom>
        </p:spPr>
      </p:pic>
      <p:sp>
        <p:nvSpPr>
          <p:cNvPr id="53" name=""/>
          <p:cNvSpPr/>
          <p:nvPr/>
        </p:nvSpPr>
        <p:spPr>
          <a:xfrm>
            <a:off x="1587624" y="2924943"/>
            <a:ext cx="3528392" cy="8640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4" name=""/>
          <p:cNvSpPr/>
          <p:nvPr/>
        </p:nvSpPr>
        <p:spPr>
          <a:xfrm>
            <a:off x="4270970" y="5176242"/>
            <a:ext cx="792088" cy="273174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40" y="554355"/>
            <a:ext cx="4593525" cy="58193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 Jupyter Notebook</a:t>
            </a:r>
            <a:r>
              <a:rPr lang="ko-KR" altLang="en-US" sz="3200">
                <a:solidFill>
                  <a:schemeClr val="bg1"/>
                </a:solidFill>
              </a:rPr>
              <a:t> 실행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08368" y="3592"/>
            <a:ext cx="2783632" cy="1201234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601C26D-0475-459D-A432-524B877A6E9E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37" name="TextBox 30"/>
          <p:cNvSpPr txBox="1"/>
          <p:nvPr/>
        </p:nvSpPr>
        <p:spPr>
          <a:xfrm>
            <a:off x="263349" y="1739960"/>
            <a:ext cx="9721083" cy="4203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600" indent="-285600">
              <a:buFont typeface="Arial"/>
              <a:buChar char="•"/>
              <a:defRPr/>
            </a:pPr>
            <a:r>
              <a:rPr lang="ko-KR" altLang="en-US" sz="2200">
                <a:solidFill>
                  <a:srgbClr val="000000"/>
                </a:solidFill>
              </a:rPr>
              <a:t>시작 메뉴 </a:t>
            </a:r>
            <a:r>
              <a:rPr lang="en-US" altLang="ko-KR" sz="2200">
                <a:solidFill>
                  <a:srgbClr val="000000"/>
                </a:solidFill>
              </a:rPr>
              <a:t>-&gt;</a:t>
            </a:r>
            <a:r>
              <a:rPr lang="ko-KR" altLang="en-US" sz="2200">
                <a:solidFill>
                  <a:srgbClr val="000000"/>
                </a:solidFill>
              </a:rPr>
              <a:t> </a:t>
            </a:r>
            <a:r>
              <a:rPr lang="en-US" altLang="ko-KR" sz="2200">
                <a:solidFill>
                  <a:srgbClr val="000000"/>
                </a:solidFill>
              </a:rPr>
              <a:t>Jupyter Notebook </a:t>
            </a:r>
            <a:r>
              <a:rPr lang="ko-KR" altLang="en-US" sz="2200">
                <a:solidFill>
                  <a:srgbClr val="000000"/>
                </a:solidFill>
              </a:rPr>
              <a:t>검색</a:t>
            </a:r>
            <a:endParaRPr lang="ko-KR" altLang="en-US" sz="2200">
              <a:solidFill>
                <a:srgbClr val="000000"/>
              </a:solidFill>
            </a:endParaRPr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91944" y="1268760"/>
            <a:ext cx="6466799" cy="5040560"/>
          </a:xfrm>
          <a:prstGeom prst="rect">
            <a:avLst/>
          </a:prstGeom>
        </p:spPr>
      </p:pic>
      <p:sp>
        <p:nvSpPr>
          <p:cNvPr id="51" name="TextBox 30"/>
          <p:cNvSpPr txBox="1"/>
          <p:nvPr/>
        </p:nvSpPr>
        <p:spPr>
          <a:xfrm>
            <a:off x="262625" y="3614520"/>
            <a:ext cx="11384465" cy="4233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285600" indent="-2856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작업 표시줄에 고정 및 실행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2" name=""/>
          <p:cNvSpPr/>
          <p:nvPr/>
        </p:nvSpPr>
        <p:spPr>
          <a:xfrm>
            <a:off x="7104112" y="3337437"/>
            <a:ext cx="1152128" cy="221206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3" name="TextBox 30"/>
          <p:cNvSpPr txBox="1"/>
          <p:nvPr/>
        </p:nvSpPr>
        <p:spPr>
          <a:xfrm>
            <a:off x="623392" y="4115072"/>
            <a:ext cx="8352928" cy="39404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285600" lvl="0" indent="-2856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기본 브라우저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Chrome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으로 설정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31504" y="1299603"/>
            <a:ext cx="8496944" cy="5009716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40" y="554355"/>
            <a:ext cx="5403150" cy="58193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 Jupyter Notebook</a:t>
            </a:r>
            <a:r>
              <a:rPr lang="ko-KR" altLang="en-US" sz="3200">
                <a:solidFill>
                  <a:schemeClr val="bg1"/>
                </a:solidFill>
              </a:rPr>
              <a:t> 사용하기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08368" y="3592"/>
            <a:ext cx="2783632" cy="1201234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601C26D-0475-459D-A432-524B877A6E9E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52" name=""/>
          <p:cNvSpPr/>
          <p:nvPr/>
        </p:nvSpPr>
        <p:spPr>
          <a:xfrm>
            <a:off x="8678763" y="2339355"/>
            <a:ext cx="648072" cy="216024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5" name=""/>
          <p:cNvSpPr/>
          <p:nvPr/>
        </p:nvSpPr>
        <p:spPr>
          <a:xfrm>
            <a:off x="9379793" y="1988840"/>
            <a:ext cx="504056" cy="252611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0550" y="2405062"/>
            <a:ext cx="11010900" cy="2047875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40" y="554355"/>
            <a:ext cx="5403150" cy="58193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 Jupyter Notebook</a:t>
            </a:r>
            <a:r>
              <a:rPr lang="ko-KR" altLang="en-US" sz="3200">
                <a:solidFill>
                  <a:schemeClr val="bg1"/>
                </a:solidFill>
              </a:rPr>
              <a:t> 사용하기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08368" y="3592"/>
            <a:ext cx="2783632" cy="1201234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601C26D-0475-459D-A432-524B877A6E9E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52" name=""/>
          <p:cNvSpPr/>
          <p:nvPr/>
        </p:nvSpPr>
        <p:spPr>
          <a:xfrm>
            <a:off x="1775519" y="2473846"/>
            <a:ext cx="714499" cy="214945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5" name=""/>
          <p:cNvSpPr/>
          <p:nvPr/>
        </p:nvSpPr>
        <p:spPr>
          <a:xfrm>
            <a:off x="695400" y="3717032"/>
            <a:ext cx="10801200" cy="576064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106</ep:Words>
  <ep:PresentationFormat>와이드스크린</ep:PresentationFormat>
  <ep:Paragraphs>37</ep:Paragraphs>
  <ep:Slides>12</ep:Slides>
  <ep:Notes>10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테마</vt:lpstr>
      <vt:lpstr>01. 파이썬 설치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2020-11-09T07:12:16.000</dcterms:created>
  <dc:creator>일래(oo584000)</dc:creator>
  <cp:lastModifiedBy>user</cp:lastModifiedBy>
  <dcterms:modified xsi:type="dcterms:W3CDTF">2021-09-08T23:48:28.656</dcterms:modified>
  <cp:revision>265</cp:revision>
  <dc:title>PowerPoint 프레젠테이션</dc:title>
  <cp:version/>
</cp:coreProperties>
</file>