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08" r:id="rId4"/>
    <p:sldId id="310" r:id="rId5"/>
    <p:sldId id="311" r:id="rId6"/>
    <p:sldId id="309" r:id="rId7"/>
    <p:sldId id="312" r:id="rId8"/>
    <p:sldId id="313" r:id="rId9"/>
    <p:sldId id="314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10" autoAdjust="0"/>
  </p:normalViewPr>
  <p:slideViewPr>
    <p:cSldViewPr>
      <p:cViewPr varScale="1">
        <p:scale>
          <a:sx n="63" d="100"/>
          <a:sy n="63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vnc%C2%AE-viewer-for-google-ch/iabmpiboiopbgfabjmgeedhcmjenhbla" TargetMode="External"/><Relationship Id="rId2" Type="http://schemas.openxmlformats.org/officeDocument/2006/relationships/hyperlink" Target="https://www.realvnc.com/en/connect/download/vn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</a:p>
        </p:txBody>
      </p:sp>
      <p:pic>
        <p:nvPicPr>
          <p:cNvPr id="23" name="그림 8"/>
          <p:cNvPicPr>
            <a:picLocks noChangeAspect="1"/>
          </p:cNvPicPr>
          <p:nvPr/>
        </p:nvPicPr>
        <p:blipFill rotWithShape="1">
          <a:blip r:embed="rId3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4" name="TextBox 20"/>
          <p:cNvSpPr txBox="1"/>
          <p:nvPr/>
        </p:nvSpPr>
        <p:spPr>
          <a:xfrm>
            <a:off x="1973542" y="2733685"/>
            <a:ext cx="8244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en-US" altLang="ko-KR" sz="4000" b="1" spc="-151" dirty="0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4000" b="1" spc="-151" smtClean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라즈베리파이 초기 설정</a:t>
            </a:r>
            <a:endParaRPr kumimoji="0" lang="ko-KR" altLang="en-US" sz="4000" b="1" i="0" u="none" strike="noStrike" kern="1200" cap="none" spc="-151" normalizeH="0" baseline="0" dirty="0">
              <a:ln w="3175">
                <a:solidFill>
                  <a:srgbClr val="F2F2F2"/>
                </a:solidFill>
              </a:ln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8400256" y="6424188"/>
            <a:ext cx="3625080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임베디드시스템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004152" y="2855797"/>
            <a:ext cx="226215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 화면에서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시간대 선택</a:t>
            </a:r>
            <a:r>
              <a:rPr lang="en-US" altLang="ko-KR" dirty="0" smtClean="0"/>
              <a:t>(South Korea</a:t>
            </a:r>
            <a:r>
              <a:rPr lang="ko-KR" altLang="en-US" dirty="0" smtClean="0"/>
              <a:t>로 설정 시 와이파이 오류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Country: United States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Language: American English(</a:t>
            </a:r>
            <a:r>
              <a:rPr lang="ko-KR" altLang="en-US" dirty="0" smtClean="0"/>
              <a:t>자동으로 선택됨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Timezone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그대로 유지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라즈베라파이</a:t>
            </a:r>
            <a:r>
              <a:rPr lang="ko-KR" altLang="en-US" dirty="0" smtClean="0"/>
              <a:t> 초기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패스워드 변경 후 </a:t>
            </a:r>
            <a:r>
              <a:rPr lang="en-US" altLang="ko-KR" dirty="0" smtClean="0"/>
              <a:t>Next </a:t>
            </a:r>
          </a:p>
          <a:p>
            <a:endParaRPr lang="en-US" altLang="ko-KR" dirty="0"/>
          </a:p>
          <a:p>
            <a:r>
              <a:rPr lang="ko-KR" altLang="en-US" dirty="0" smtClean="0"/>
              <a:t>모니터 해상도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와이파이 설정 및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라즈비안</a:t>
            </a:r>
            <a:r>
              <a:rPr lang="ko-KR" altLang="en-US" dirty="0" smtClean="0"/>
              <a:t> 업데이트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 후 </a:t>
            </a:r>
            <a:r>
              <a:rPr lang="en-US" altLang="ko-KR" dirty="0" smtClean="0"/>
              <a:t>restart)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라즈베라파이</a:t>
            </a:r>
            <a:r>
              <a:rPr lang="ko-KR" altLang="en-US" dirty="0"/>
              <a:t> 초기 설정</a:t>
            </a:r>
          </a:p>
        </p:txBody>
      </p:sp>
    </p:spTree>
    <p:extLst>
      <p:ext uri="{BB962C8B-B14F-4D97-AF65-F5344CB8AC3E}">
        <p14:creationId xmlns:p14="http://schemas.microsoft.com/office/powerpoint/2010/main" val="3914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아래 명령어 입력 후 비밀번호 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en-US" altLang="ko-KR" dirty="0" smtClean="0"/>
              <a:t>root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su</a:t>
            </a:r>
            <a:r>
              <a:rPr lang="ko-KR" altLang="en-US" dirty="0"/>
              <a:t> </a:t>
            </a:r>
            <a:r>
              <a:rPr lang="ko-KR" altLang="en-US" dirty="0" smtClean="0"/>
              <a:t>입력 후 패스워드 입력해서 변경된 비밀번호 확인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root </a:t>
            </a:r>
            <a:r>
              <a:rPr lang="ko-KR" altLang="en-US" dirty="0" smtClean="0"/>
              <a:t>계정 비밀번호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4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터미널에서 다음 명령어 입력</a:t>
            </a:r>
            <a:endParaRPr lang="en-US" altLang="ko-KR" dirty="0" smtClean="0"/>
          </a:p>
          <a:p>
            <a:pPr lvl="1"/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err="1"/>
              <a:t>ibus</a:t>
            </a:r>
            <a:endParaRPr lang="en-US" altLang="ko-KR" dirty="0"/>
          </a:p>
          <a:p>
            <a:pPr lvl="1"/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err="1"/>
              <a:t>ibus-hangul</a:t>
            </a:r>
            <a:endParaRPr lang="en-US" altLang="ko-KR" dirty="0"/>
          </a:p>
          <a:p>
            <a:pPr lvl="1"/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smtClean="0"/>
              <a:t>fonts-</a:t>
            </a:r>
            <a:r>
              <a:rPr lang="en-US" altLang="ko-KR" dirty="0" err="1" smtClean="0"/>
              <a:t>unfonts</a:t>
            </a:r>
            <a:r>
              <a:rPr lang="en-US" altLang="ko-KR" dirty="0" smtClean="0"/>
              <a:t>-core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시작 </a:t>
            </a:r>
            <a:r>
              <a:rPr lang="en-US" altLang="ko-KR" dirty="0" smtClean="0"/>
              <a:t>&gt; Preferences &gt; </a:t>
            </a:r>
            <a:r>
              <a:rPr lang="en-US" altLang="ko-KR" dirty="0" err="1" smtClean="0"/>
              <a:t>Ibus</a:t>
            </a:r>
            <a:r>
              <a:rPr lang="en-US" altLang="ko-KR" dirty="0" smtClean="0"/>
              <a:t> Preferences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lvl="1"/>
            <a:r>
              <a:rPr lang="en-US" altLang="ko-KR" dirty="0" smtClean="0"/>
              <a:t>Input Method &gt; Korean &gt; Hangul</a:t>
            </a:r>
          </a:p>
          <a:p>
            <a:pPr lvl="1"/>
            <a:r>
              <a:rPr lang="ko-KR" altLang="en-US" dirty="0" smtClean="0"/>
              <a:t>종료 후 작업표시줄에서 아이콘 변경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&gt; Preference </a:t>
            </a:r>
            <a:r>
              <a:rPr lang="en-US" altLang="ko-KR" dirty="0"/>
              <a:t>&gt;</a:t>
            </a:r>
            <a:r>
              <a:rPr lang="en-US" altLang="ko-KR" dirty="0" smtClean="0"/>
              <a:t> Raspberry Pi Configuration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Interface: Camera, SSH, VNC, Serial Port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Enabled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는 </a:t>
            </a:r>
            <a:r>
              <a:rPr lang="en-US" altLang="ko-KR" dirty="0" smtClean="0"/>
              <a:t>putty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SSH </a:t>
            </a:r>
            <a:r>
              <a:rPr lang="ko-KR" altLang="en-US" dirty="0" smtClean="0"/>
              <a:t>클라이언트 프로그램으로 접속하기 위해 사용됨</a:t>
            </a:r>
            <a:endParaRPr lang="en-US" altLang="ko-KR" dirty="0"/>
          </a:p>
          <a:p>
            <a:pPr lvl="1"/>
            <a:r>
              <a:rPr lang="en-US" altLang="ko-KR" dirty="0"/>
              <a:t>VNC</a:t>
            </a:r>
            <a:r>
              <a:rPr lang="ko-KR" altLang="en-US" dirty="0"/>
              <a:t>는 </a:t>
            </a:r>
            <a:r>
              <a:rPr lang="en-US" altLang="ko-KR" dirty="0"/>
              <a:t>GUI(graphical user interface) </a:t>
            </a:r>
            <a:r>
              <a:rPr lang="ko-KR" altLang="en-US" dirty="0"/>
              <a:t>환경 접속을 </a:t>
            </a:r>
            <a:r>
              <a:rPr lang="ko-KR" altLang="en-US" dirty="0" smtClean="0"/>
              <a:t>하는 </a:t>
            </a:r>
            <a:r>
              <a:rPr lang="ko-KR" altLang="en-US" dirty="0"/>
              <a:t>경우 사용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설정하기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1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 err="1"/>
              <a:t>RealVNC</a:t>
            </a:r>
            <a:r>
              <a:rPr lang="en-US" altLang="ko-KR" dirty="0"/>
              <a:t> Viewer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https://www.realvnc.com/en/connect/download/vnc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윈도우용 </a:t>
            </a:r>
            <a:r>
              <a:rPr lang="en-US" altLang="ko-KR" dirty="0"/>
              <a:t>Viewer</a:t>
            </a:r>
            <a:r>
              <a:rPr lang="ko-KR" altLang="en-US" dirty="0"/>
              <a:t>를 다운받아 </a:t>
            </a:r>
            <a:r>
              <a:rPr lang="ko-KR" altLang="en-US" dirty="0" smtClean="0"/>
              <a:t>설치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</a:t>
            </a:r>
            <a:r>
              <a:rPr lang="ko-KR" altLang="en-US" dirty="0"/>
              <a:t>크롬 </a:t>
            </a:r>
            <a:r>
              <a:rPr lang="en-US" altLang="ko-KR" dirty="0"/>
              <a:t>app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://chrome.google.com/</a:t>
            </a:r>
            <a:r>
              <a:rPr lang="en-US" altLang="ko-KR" dirty="0" err="1">
                <a:hlinkClick r:id="rId3"/>
              </a:rPr>
              <a:t>webstore</a:t>
            </a:r>
            <a:r>
              <a:rPr lang="en-US" altLang="ko-KR" dirty="0">
                <a:hlinkClick r:id="rId3"/>
              </a:rPr>
              <a:t>/detail/</a:t>
            </a:r>
            <a:r>
              <a:rPr lang="en-US" altLang="ko-KR" dirty="0" err="1">
                <a:hlinkClick r:id="rId3"/>
              </a:rPr>
              <a:t>vnc</a:t>
            </a:r>
            <a:r>
              <a:rPr lang="en-US" altLang="ko-KR" dirty="0">
                <a:hlinkClick r:id="rId3"/>
              </a:rPr>
              <a:t>®-viewer-for-google-</a:t>
            </a:r>
            <a:r>
              <a:rPr lang="en-US" altLang="ko-KR" dirty="0" err="1">
                <a:hlinkClick r:id="rId3"/>
              </a:rPr>
              <a:t>ch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iabmpiboiopbgfabjmgeedhcmjenhbla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ko-KR" altLang="en-US" dirty="0"/>
              <a:t>완료 후</a:t>
            </a:r>
            <a:r>
              <a:rPr lang="en-US" altLang="ko-KR" dirty="0"/>
              <a:t>, </a:t>
            </a:r>
            <a:r>
              <a:rPr lang="en-US" altLang="ko-KR" dirty="0" err="1"/>
              <a:t>RealVNC</a:t>
            </a:r>
            <a:r>
              <a:rPr lang="en-US" altLang="ko-KR" dirty="0"/>
              <a:t> Viewer </a:t>
            </a:r>
            <a:r>
              <a:rPr lang="ko-KR" altLang="en-US" dirty="0"/>
              <a:t>를 통해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pi(</a:t>
            </a:r>
            <a:r>
              <a:rPr lang="ko-KR" altLang="en-US" dirty="0"/>
              <a:t>계정</a:t>
            </a:r>
            <a:r>
              <a:rPr lang="en-US" altLang="ko-KR" dirty="0"/>
              <a:t>)/</a:t>
            </a:r>
            <a:r>
              <a:rPr lang="ko-KR" altLang="en-US" dirty="0"/>
              <a:t>패스워드 를 입력하여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VNC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1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Programming &gt; </a:t>
            </a:r>
            <a:r>
              <a:rPr lang="en-US" altLang="ko-KR" dirty="0" err="1" smtClean="0"/>
              <a:t>Thonny</a:t>
            </a:r>
            <a:r>
              <a:rPr lang="en-US" altLang="ko-KR" dirty="0" smtClean="0"/>
              <a:t> Python IDE</a:t>
            </a:r>
          </a:p>
          <a:p>
            <a:endParaRPr lang="en-US" altLang="ko-KR" dirty="0"/>
          </a:p>
          <a:p>
            <a:r>
              <a:rPr lang="en-US" altLang="ko-KR" dirty="0" smtClean="0"/>
              <a:t>Hello World </a:t>
            </a:r>
            <a:r>
              <a:rPr lang="ko-KR" altLang="en-US" dirty="0" err="1" smtClean="0"/>
              <a:t>출력해보기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편집기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7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28" y="1265482"/>
            <a:ext cx="4859760" cy="50093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 </a:t>
            </a:r>
            <a:r>
              <a:rPr lang="en-US" altLang="ko-KR" dirty="0" smtClean="0"/>
              <a:t>3B+ </a:t>
            </a:r>
            <a:r>
              <a:rPr lang="ko-KR" altLang="en-US" dirty="0" smtClean="0"/>
              <a:t>헤더 </a:t>
            </a:r>
            <a:r>
              <a:rPr lang="ko-KR" altLang="en-US" dirty="0" err="1" smtClean="0"/>
              <a:t>핀맵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256</Words>
  <Application>Microsoft Office PowerPoint</Application>
  <PresentationFormat>와이드스크린</PresentationFormat>
  <Paragraphs>65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라즈베라파이 초기 설정</vt:lpstr>
      <vt:lpstr>라즈베라파이 초기 설정</vt:lpstr>
      <vt:lpstr>root 계정 비밀번호 설정</vt:lpstr>
      <vt:lpstr>한글 설치하기</vt:lpstr>
      <vt:lpstr>SSH 설정하기</vt:lpstr>
      <vt:lpstr>VNC 접속</vt:lpstr>
      <vt:lpstr>Thonny 편집기 사용하기</vt:lpstr>
      <vt:lpstr>라즈베리파이 3B+ 헤더 핀맵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263</cp:revision>
  <dcterms:created xsi:type="dcterms:W3CDTF">2020-11-09T07:12:16Z</dcterms:created>
  <dcterms:modified xsi:type="dcterms:W3CDTF">2021-04-01T07:38:06Z</dcterms:modified>
  <cp:version/>
</cp:coreProperties>
</file>