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6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eveloper.mozilla.org/ko/docs/Learn/Getting_started_with_the_web" TargetMode="External" /><Relationship Id="rId3" Type="http://schemas.openxmlformats.org/officeDocument/2006/relationships/hyperlink" Target="https://wikidocs.net/book/7596" TargetMode="External" /><Relationship Id="rId4" Type="http://schemas.openxmlformats.org/officeDocument/2006/relationships/hyperlink" Target="https://wikidocs.net/book/4223" TargetMode="External" /><Relationship Id="rId5" Type="http://schemas.openxmlformats.org/officeDocument/2006/relationships/hyperlink" Target="https://www.djangoproject.com/" TargetMode="External" /><Relationship Id="rId6" Type="http://schemas.openxmlformats.org/officeDocument/2006/relationships/hyperlink" Target="https://django.readthedocs.io/en/stable" TargetMode="External" /><Relationship Id="rId7" Type="http://schemas.openxmlformats.org/officeDocument/2006/relationships/hyperlink" Target="https://wikidocs.net/book/4542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jang.io/course/view.php?id=7" TargetMode="External" /><Relationship Id="rId3" Type="http://schemas.openxmlformats.org/officeDocument/2006/relationships/hyperlink" Target="https://wikidocs.net/book/1" TargetMode="External" /><Relationship Id="rId4" Type="http://schemas.openxmlformats.org/officeDocument/2006/relationships/hyperlink" Target="https://leetcode.com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강의 소개</a:t>
            </a:r>
            <a:b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endParaRPr lang="en-US" altLang="ko-KR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강의 목표</a:t>
            </a:r>
            <a:endParaRPr lang="ko-KR" altLang="ko-KR"/>
          </a:p>
          <a:p>
            <a:pPr lvl="1">
              <a:defRPr/>
            </a:pPr>
            <a:r>
              <a:rPr lang="ko-KR" altLang="en-US"/>
              <a:t>웹 프로그래밍에 대한 기초 습득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프레임워크</a:t>
            </a:r>
            <a:r>
              <a:rPr lang="en-US" altLang="ko-KR"/>
              <a:t>,</a:t>
            </a:r>
            <a:r>
              <a:rPr lang="ko-KR" altLang="en-US"/>
              <a:t> 서버 연동 원리 파악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개인 웹 페이지 만들기</a:t>
            </a:r>
            <a:endParaRPr lang="ko-KR" altLang="en-US"/>
          </a:p>
          <a:p>
            <a:pPr lvl="1">
              <a:defRPr/>
            </a:pPr>
            <a:endParaRPr lang="ko-KR" altLang="ko-KR"/>
          </a:p>
          <a:p>
            <a:pPr>
              <a:defRPr/>
            </a:pPr>
            <a:r>
              <a:rPr lang="ko-KR" altLang="ko-KR"/>
              <a:t>강의 세부계획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강의 계획서 참고</a:t>
            </a:r>
            <a:endParaRPr lang="ko-KR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 개요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986393"/>
            <a:ext cx="5549204" cy="2885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5" y="1456974"/>
            <a:ext cx="10942003" cy="47199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주교재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김석훈. 2022. 『파이썬 웹 프로그래밍: 기초편』, 한빛미디어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부교재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김석훈. 2019. 『파이썬 웹프로그래밍(실전편)』, 한빛미디어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끌레망 네델꾸 저/박성철, 구인본 역. 2020. 『Nginx HTTP 서버』,에이콘출판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최은석. 2022. 『파이썬 웹 스크레이핑 완벽 가이드』, 위키북스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데릭 디용기 저/노승현 역. 2022. 『NGINX 쿡북』, 한빛미디어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이태화. 2023. 『파이썬 플라스크 웹 앱 개발 입문』, 프리렉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교재</a:t>
            </a:r>
            <a:endParaRPr lang="ko-KR" altLang="en-US"/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74264" y="2010406"/>
            <a:ext cx="2466430" cy="3165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Web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Front-end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Back-end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Full-stack Developer?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웹 개발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HTML</a:t>
            </a:r>
            <a:r>
              <a:rPr lang="ko-KR" altLang="en-US"/>
              <a:t> 및 웹 기초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2"/>
              </a:rPr>
              <a:t>https://developer.mozilla.org/ko/docs/Learn/Getting_started_with_the_web</a:t>
            </a:r>
            <a:r>
              <a:rPr lang="ko-KR" altLang="en-US"/>
              <a:t> </a:t>
            </a:r>
            <a:endParaRPr lang="ko-KR" altLang="en-US">
              <a:hlinkClick r:id="rId3"/>
            </a:endParaRPr>
          </a:p>
          <a:p>
            <a:pPr lvl="1">
              <a:defRPr/>
            </a:pPr>
            <a:r>
              <a:rPr lang="en-US" altLang="en-US">
                <a:hlinkClick r:id="rId3"/>
              </a:rPr>
              <a:t>https://wikidocs.net/book/7596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장고 관련 홈페이지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4"/>
              </a:rPr>
              <a:t>https://wikidocs.net/book/4223</a:t>
            </a:r>
            <a:r>
              <a:rPr lang="ko-KR" altLang="en-US"/>
              <a:t> </a:t>
            </a:r>
            <a:endParaRPr lang="ko-KR" altLang="en-US">
              <a:hlinkClick r:id="rId5"/>
            </a:endParaRPr>
          </a:p>
          <a:p>
            <a:pPr lvl="1">
              <a:defRPr/>
            </a:pPr>
            <a:r>
              <a:rPr lang="en-US" altLang="en-US">
                <a:hlinkClick r:id="rId5"/>
              </a:rPr>
              <a:t>https://www.djangoproject.com/</a:t>
            </a:r>
            <a:endParaRPr lang="en-US" altLang="en-US"/>
          </a:p>
          <a:p>
            <a:pPr lvl="1">
              <a:defRPr/>
            </a:pPr>
            <a:r>
              <a:rPr lang="en-US" altLang="en-US">
                <a:hlinkClick r:id="rId6"/>
              </a:rPr>
              <a:t>https://django.readthedocs.io/en/stable</a:t>
            </a:r>
            <a:endParaRPr lang="en-US" altLang="en-US"/>
          </a:p>
          <a:p>
            <a:pPr lvl="0">
              <a:defRPr/>
            </a:pPr>
            <a:endParaRPr lang="en-US" altLang="en-US"/>
          </a:p>
          <a:p>
            <a:pPr lvl="0">
              <a:defRPr/>
            </a:pPr>
            <a:r>
              <a:rPr lang="en-US" altLang="ko-KR"/>
              <a:t>Flask </a:t>
            </a:r>
            <a:r>
              <a:rPr lang="ko-KR" altLang="en-US"/>
              <a:t>관련 페이지</a:t>
            </a:r>
            <a:endParaRPr lang="en-US" altLang="en-US"/>
          </a:p>
          <a:p>
            <a:pPr lvl="1">
              <a:defRPr/>
            </a:pPr>
            <a:r>
              <a:rPr lang="en-US" altLang="en-US">
                <a:hlinkClick r:id="rId7"/>
              </a:rPr>
              <a:t>https://wikidocs.net/book/4542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관련 페이지 소개</a:t>
            </a:r>
            <a:r>
              <a:rPr lang="en-US" altLang="ko-KR"/>
              <a:t>(</a:t>
            </a:r>
            <a:r>
              <a:rPr lang="ko-KR" altLang="en-US"/>
              <a:t>웹 프로그래밍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파이썬 기초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2"/>
              </a:rPr>
              <a:t>https://dojang.io/course/view.php?id=7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3"/>
              </a:rPr>
              <a:t>https://wikidocs.net/book/1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문제풀이 사이트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4"/>
              </a:rPr>
              <a:t>https://leetcode.com/</a:t>
            </a: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관련 페이지 소개</a:t>
            </a:r>
            <a:r>
              <a:rPr lang="en-US" altLang="ko-KR"/>
              <a:t>(</a:t>
            </a:r>
            <a:r>
              <a:rPr lang="ko-KR" altLang="en-US"/>
              <a:t>파이썬 기초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Leetcode </a:t>
            </a:r>
            <a:r>
              <a:rPr lang="ko-KR" altLang="en-US"/>
              <a:t>사이트 가입하기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가입 후 사이트 구경하기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과제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4145" y="2636573"/>
            <a:ext cx="6271566" cy="3721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</ep:Words>
  <ep:PresentationFormat>와이드스크린(16:9)</ep:PresentationFormat>
  <ep:Paragraphs>50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23-1학기 네트워크 프로그래밍 강의 소개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2023-03-14T01:11:37.994</dcterms:modified>
  <cp:revision>689</cp:revision>
  <dc:title>Rigidle : Aiding 3D Object Rigid Transformation with Device using Handle-bar Metaphor</dc:title>
  <cp:version/>
</cp:coreProperties>
</file>