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4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영호" initials="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114" autoAdjust="0"/>
    <p:restoredTop sz="86556" autoAdjust="0"/>
  </p:normalViewPr>
  <p:slideViewPr>
    <p:cSldViewPr snapToGrid="0">
      <p:cViewPr varScale="1">
        <p:scale>
          <a:sx n="100" d="100"/>
          <a:sy n="100" d="100"/>
        </p:scale>
        <p:origin x="648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commentAuthors" Target="commentAuthors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2.xml"  /><Relationship Id="rId50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및 내용" preserve="1" userDrawn="1">
  <p:cSld name="2_제목 및 내용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/>
          <a:lstStyle>
            <a:lvl1pPr algn="l">
              <a:defRPr sz="1100">
                <a:solidFill>
                  <a:schemeClr val="dk1"/>
                </a:solidFill>
                <a:latin typeface="Segoe UI Semibold"/>
                <a:cs typeface="Segoe UI Semibold"/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Lecture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Computer</a:t>
            </a:r>
            <a:r>
              <a:rPr lang="ko-KR" altLang="en-US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Science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,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R.O.K. Air Force Academy</a:t>
            </a:r>
            <a:endParaRPr lang="en-US" altLang="ko-KR" sz="1100" b="0" baseline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xmlns:mc="http://schemas.openxmlformats.org/markup-compatibility/2006" xmlns:hp="http://schemas.haansoft.com/office/presentation/8.0" kumimoji="0" sz="28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xmlns:mc="http://schemas.openxmlformats.org/markup-compatibility/2006" xmlns:hp="http://schemas.haansoft.com/office/presentation/8.0" kumimoji="0" sz="32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747156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23-1</a:t>
            </a:r>
            <a:r>
              <a:rPr lang="ko-KR" altLang="en-US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학기 네트워크 프로그래밍</a:t>
            </a:r>
            <a:br>
              <a:rPr lang="ko-KR" altLang="en-US" sz="3900">
                <a:solidFill>
                  <a:schemeClr val="accent2"/>
                </a:solidFill>
              </a:rPr>
            </a:b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12.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 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HTTP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와 쿠키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,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 웹 스토리지</a:t>
            </a:r>
            <a:endParaRPr lang="ko-KR" altLang="en-US" sz="3100">
              <a:solidFill>
                <a:schemeClr val="bg2">
                  <a:lumMod val="25000"/>
                </a:schemeClr>
              </a:solidFill>
              <a:latin typeface="Segoe UI Semilight"/>
              <a:ea typeface="+mj-ea"/>
              <a:cs typeface="Segoe UI Semilight"/>
            </a:endParaRPr>
          </a:p>
        </p:txBody>
      </p:sp>
      <p:sp>
        <p:nvSpPr>
          <p:cNvPr id="6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첫 번째 </a:t>
            </a:r>
            <a:r>
              <a:rPr lang="en-US" altLang="ko-KR"/>
              <a:t>HTTP </a:t>
            </a:r>
            <a:r>
              <a:rPr lang="ko-KR" altLang="en-US"/>
              <a:t>세션의 </a:t>
            </a:r>
            <a:r>
              <a:rPr lang="en-US" altLang="ko-KR"/>
              <a:t>HTTP </a:t>
            </a:r>
            <a:r>
              <a:rPr lang="ko-KR" altLang="en-US"/>
              <a:t>요청 헤더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요청 헤더 보기</a:t>
            </a:r>
            <a:endParaRPr lang="ko-KR" altLang="en-US"/>
          </a:p>
        </p:txBody>
      </p:sp>
      <p:pic>
        <p:nvPicPr>
          <p:cNvPr id="5" name="_x442561832" descr="EMB00000fd030dc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39616" y="2250515"/>
            <a:ext cx="6912768" cy="3836933"/>
          </a:xfrm>
          <a:prstGeom prst="rect">
            <a:avLst/>
          </a:prstGeom>
          <a:noFill/>
        </p:spPr>
      </p:pic>
      <p:sp>
        <p:nvSpPr>
          <p:cNvPr id="6" name="모서리가 둥근 직사각형 2"/>
          <p:cNvSpPr/>
          <p:nvPr/>
        </p:nvSpPr>
        <p:spPr>
          <a:xfrm>
            <a:off x="4295800" y="3690675"/>
            <a:ext cx="5112568" cy="2348471"/>
          </a:xfrm>
          <a:prstGeom prst="roundRect">
            <a:avLst>
              <a:gd name="adj" fmla="val 3324"/>
            </a:avLst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첫 번째 요청에 대한 응답 헤더 보기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응답 헤더</a:t>
            </a:r>
            <a:endParaRPr lang="ko-KR" altLang="en-US"/>
          </a:p>
        </p:txBody>
      </p:sp>
      <p:pic>
        <p:nvPicPr>
          <p:cNvPr id="5" name="_x442563032" descr="EMB00000fd030df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60509" y="2270280"/>
            <a:ext cx="6870981" cy="3816424"/>
          </a:xfrm>
          <a:prstGeom prst="rect">
            <a:avLst/>
          </a:prstGeom>
          <a:noFill/>
        </p:spPr>
      </p:pic>
      <p:sp>
        <p:nvSpPr>
          <p:cNvPr id="6" name="모서리가 둥근 직사각형 8"/>
          <p:cNvSpPr/>
          <p:nvPr/>
        </p:nvSpPr>
        <p:spPr>
          <a:xfrm>
            <a:off x="4306509" y="3690676"/>
            <a:ext cx="5112568" cy="2348471"/>
          </a:xfrm>
          <a:prstGeom prst="roundRect">
            <a:avLst>
              <a:gd name="adj" fmla="val 3324"/>
            </a:avLst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952471" cy="4719988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ko-KR" altLang="en-US"/>
              <a:t>쿠키란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웹 서버가 브라우저에게 지시하여 사용자 로컬 컴퓨터에 저장하는 </a:t>
            </a:r>
            <a:r>
              <a:rPr lang="en-US" altLang="ko-KR"/>
              <a:t>4K </a:t>
            </a:r>
            <a:r>
              <a:rPr lang="ko-KR" altLang="en-US"/>
              <a:t>이하의 작은 데이터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쿠키의 도입 배경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HTTP</a:t>
            </a:r>
            <a:r>
              <a:rPr lang="ko-KR" altLang="en-US"/>
              <a:t>의 통신의 기본 약점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브라우저와 웹서버 사이의 통신은 무상태</a:t>
            </a:r>
            <a:r>
              <a:rPr lang="en-US" altLang="ko-KR"/>
              <a:t>(stateless) </a:t>
            </a:r>
            <a:r>
              <a:rPr lang="ko-KR" altLang="en-US"/>
              <a:t>프로토콜임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무상태 프로토콜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바로 이전 요청과 현재 요청이 연결되어 있음을 기억하지 않는 통신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지금‘</a:t>
            </a:r>
            <a:r>
              <a:rPr lang="en-US" altLang="ko-KR"/>
              <a:t>Java’</a:t>
            </a:r>
            <a:r>
              <a:rPr lang="ko-KR" altLang="en-US"/>
              <a:t>를 검색하는 사용자가 바로 전에 ‘</a:t>
            </a:r>
            <a:r>
              <a:rPr lang="en-US" altLang="ko-KR"/>
              <a:t>C++’</a:t>
            </a:r>
            <a:r>
              <a:rPr lang="ko-KR" altLang="en-US"/>
              <a:t>를 검색한 사용자라는 사실을 모름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쿠키는 </a:t>
            </a:r>
            <a:r>
              <a:rPr lang="en-US" altLang="ko-KR"/>
              <a:t>HTTP </a:t>
            </a:r>
            <a:r>
              <a:rPr lang="ko-KR" altLang="en-US"/>
              <a:t>의 무상태 프로토콜의 약점을 보완하기 위해 도입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쿠키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2971993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쿠키는 웹 서버가 생성하여 브라우저로 보냄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사용자가 어떤 웹 서버에 처음 접속할 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서버가 다음 요청에서 그 사용자를 기억할 수 있도록 쿠키</a:t>
            </a:r>
            <a:r>
              <a:rPr lang="en-US" altLang="ko-KR"/>
              <a:t>(</a:t>
            </a:r>
            <a:r>
              <a:rPr lang="ko-KR" altLang="en-US"/>
              <a:t>쿠키이름과 값</a:t>
            </a:r>
            <a:r>
              <a:rPr lang="en-US" altLang="ko-KR"/>
              <a:t>)</a:t>
            </a:r>
            <a:r>
              <a:rPr lang="ko-KR" altLang="en-US"/>
              <a:t>를 만들어 전송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쿠키를 받은 브라우저는 로컬 컴퓨터에 저장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로컬 컴퓨터에서 동일한 웹 서버에 요청할 때 쿠키를 함께 전송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서버로 요청하는 경우 </a:t>
            </a:r>
            <a:r>
              <a:rPr lang="en-US" altLang="ko-KR"/>
              <a:t>: </a:t>
            </a:r>
            <a:r>
              <a:rPr lang="ko-KR" altLang="en-US"/>
              <a:t>웹 페이지 요청</a:t>
            </a:r>
            <a:r>
              <a:rPr lang="en-US" altLang="ko-KR"/>
              <a:t>, </a:t>
            </a:r>
            <a:r>
              <a:rPr lang="ko-KR" altLang="en-US"/>
              <a:t>이미지 요청</a:t>
            </a:r>
            <a:r>
              <a:rPr lang="en-US" altLang="ko-KR"/>
              <a:t> </a:t>
            </a:r>
            <a:r>
              <a:rPr lang="ko-KR" altLang="en-US"/>
              <a:t>등 모든 웹 자원 요청 포함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쿠키를 받은 웹 서버는 어떤 사용자로부터 요청이 왔는지 알 수 있음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쿠키 생성 및 사용 과정</a:t>
            </a:r>
            <a:endParaRPr lang="ko-KR" altLang="en-US"/>
          </a:p>
        </p:txBody>
      </p:sp>
      <p:grpSp>
        <p:nvGrpSpPr>
          <p:cNvPr id="5" name="그룹 46"/>
          <p:cNvGrpSpPr/>
          <p:nvPr/>
        </p:nvGrpSpPr>
        <p:grpSpPr>
          <a:xfrm rot="0">
            <a:off x="2603612" y="4397462"/>
            <a:ext cx="6984776" cy="1944216"/>
            <a:chOff x="755576" y="4221088"/>
            <a:chExt cx="6984776" cy="1944216"/>
          </a:xfrm>
        </p:grpSpPr>
        <p:sp>
          <p:nvSpPr>
            <p:cNvPr id="6" name="직사각형 45"/>
            <p:cNvSpPr/>
            <p:nvPr/>
          </p:nvSpPr>
          <p:spPr>
            <a:xfrm>
              <a:off x="755576" y="4221088"/>
              <a:ext cx="6984776" cy="1944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7" name="그룹 27"/>
            <p:cNvGrpSpPr/>
            <p:nvPr/>
          </p:nvGrpSpPr>
          <p:grpSpPr>
            <a:xfrm rot="0">
              <a:off x="903365" y="4346531"/>
              <a:ext cx="6682512" cy="1732275"/>
              <a:chOff x="903365" y="4346531"/>
              <a:chExt cx="6682512" cy="1732275"/>
            </a:xfrm>
          </p:grpSpPr>
          <p:sp>
            <p:nvSpPr>
              <p:cNvPr id="8" name="TextBox 4"/>
              <p:cNvSpPr txBox="1"/>
              <p:nvPr/>
            </p:nvSpPr>
            <p:spPr>
              <a:xfrm>
                <a:off x="6293005" y="4347538"/>
                <a:ext cx="1292872" cy="265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홈쇼핑 웹 서버</a:t>
                </a:r>
                <a:endParaRPr lang="ko-KR" altLang="en-US" sz="1200"/>
              </a:p>
            </p:txBody>
          </p:sp>
          <p:sp>
            <p:nvSpPr>
              <p:cNvPr id="9" name="tower"/>
              <p:cNvSpPr>
                <a:spLocks noEditPoints="1" noChangeArrowheads="1"/>
              </p:cNvSpPr>
              <p:nvPr/>
            </p:nvSpPr>
            <p:spPr>
              <a:xfrm>
                <a:off x="6028480" y="4727297"/>
                <a:ext cx="529049" cy="991449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200"/>
              </a:p>
            </p:txBody>
          </p:sp>
          <p:grpSp>
            <p:nvGrpSpPr>
              <p:cNvPr id="10" name="그룹 6"/>
              <p:cNvGrpSpPr/>
              <p:nvPr/>
            </p:nvGrpSpPr>
            <p:grpSpPr>
              <a:xfrm rot="0">
                <a:off x="6460527" y="4817962"/>
                <a:ext cx="1125349" cy="717798"/>
                <a:chOff x="2345112" y="1987967"/>
                <a:chExt cx="652359" cy="630682"/>
              </a:xfrm>
            </p:grpSpPr>
            <p:sp>
              <p:nvSpPr>
                <p:cNvPr id="11" name="순서도: 다중 문서 7"/>
                <p:cNvSpPr/>
                <p:nvPr/>
              </p:nvSpPr>
              <p:spPr>
                <a:xfrm>
                  <a:off x="2401343" y="2090017"/>
                  <a:ext cx="596128" cy="466145"/>
                </a:xfrm>
                <a:prstGeom prst="flowChartMultidocument">
                  <a:avLst/>
                </a:prstGeom>
                <a:noFill/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200">
                      <a:solidFill>
                        <a:schemeClr val="tx1"/>
                      </a:solidFill>
                    </a:rPr>
                    <a:t>HTML </a:t>
                  </a:r>
                  <a:r>
                    <a:rPr lang="ko-KR" altLang="en-US" sz="1200">
                      <a:solidFill>
                        <a:schemeClr val="tx1"/>
                      </a:solidFill>
                    </a:rPr>
                    <a:t>문서</a:t>
                  </a:r>
                  <a:r>
                    <a:rPr lang="en-US" altLang="ko-KR" sz="120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200">
                      <a:solidFill>
                        <a:schemeClr val="tx1"/>
                      </a:solidFill>
                    </a:rPr>
                    <a:t>이미지</a:t>
                  </a:r>
                  <a:r>
                    <a:rPr lang="en-US" altLang="ko-KR" sz="1200">
                      <a:solidFill>
                        <a:schemeClr val="tx1"/>
                      </a:solidFill>
                    </a:rPr>
                    <a:t>,</a:t>
                  </a:r>
                  <a:endParaRPr lang="en-US" altLang="ko-KR" sz="120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ko-KR" altLang="en-US" sz="1200">
                      <a:solidFill>
                        <a:schemeClr val="tx1"/>
                      </a:solidFill>
                    </a:rPr>
                    <a:t> 동영상</a:t>
                  </a:r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순서도: 자기 디스크 8"/>
                <p:cNvSpPr/>
                <p:nvPr/>
              </p:nvSpPr>
              <p:spPr>
                <a:xfrm>
                  <a:off x="2345112" y="1987967"/>
                  <a:ext cx="652359" cy="630682"/>
                </a:xfrm>
                <a:prstGeom prst="flowChartMagneticDisk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3200"/>
                </a:p>
              </p:txBody>
            </p:sp>
          </p:grpSp>
          <p:sp>
            <p:nvSpPr>
              <p:cNvPr id="13" name="구름 모양 설명선 9"/>
              <p:cNvSpPr/>
              <p:nvPr/>
            </p:nvSpPr>
            <p:spPr>
              <a:xfrm>
                <a:off x="3203848" y="4437112"/>
                <a:ext cx="1800200" cy="1281634"/>
              </a:xfrm>
              <a:prstGeom prst="cloudCallout">
                <a:avLst>
                  <a:gd name="adj1" fmla="val -18864"/>
                  <a:gd name="adj2" fmla="val 33027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" name="Picture 5" descr="C:\Users\Kitae\AppData\Local\Microsoft\Windows\Temporary Internet Files\Content.IE5\PNJNQ2BA\lego-imac-lede[1].jp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 flipH="1">
                <a:off x="1327122" y="4652283"/>
                <a:ext cx="1152131" cy="885525"/>
              </a:xfrm>
              <a:prstGeom prst="rect">
                <a:avLst/>
              </a:prstGeom>
              <a:noFill/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903365" y="4632712"/>
                <a:ext cx="684640" cy="700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TextBox 12"/>
              <p:cNvSpPr txBox="1"/>
              <p:nvPr/>
            </p:nvSpPr>
            <p:spPr>
              <a:xfrm>
                <a:off x="1257723" y="4346531"/>
                <a:ext cx="861489" cy="266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브라우저</a:t>
                </a:r>
                <a:endParaRPr lang="ko-KR" altLang="en-US" sz="1200"/>
              </a:p>
            </p:txBody>
          </p:sp>
          <p:sp>
            <p:nvSpPr>
              <p:cNvPr id="17" name="자유형 13"/>
              <p:cNvSpPr/>
              <p:nvPr/>
            </p:nvSpPr>
            <p:spPr>
              <a:xfrm>
                <a:off x="2569468" y="4820754"/>
                <a:ext cx="3409950" cy="47625"/>
              </a:xfrm>
              <a:custGeom>
                <a:avLst/>
                <a:gdLst>
                  <a:gd name="connsiteX0" fmla="*/ 0 w 3409950"/>
                  <a:gd name="connsiteY0" fmla="*/ 0 h 47625"/>
                  <a:gd name="connsiteX1" fmla="*/ 3409950 w 3409950"/>
                  <a:gd name="connsiteY1" fmla="*/ 47625 h 47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09950" h="47625">
                    <a:moveTo>
                      <a:pt x="0" y="0"/>
                    </a:moveTo>
                    <a:lnTo>
                      <a:pt x="3409950" y="476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headEnd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자유형 14"/>
              <p:cNvSpPr/>
              <p:nvPr/>
            </p:nvSpPr>
            <p:spPr>
              <a:xfrm>
                <a:off x="2479252" y="5077929"/>
                <a:ext cx="3538265" cy="45719"/>
              </a:xfrm>
              <a:custGeom>
                <a:avLst/>
                <a:gdLst>
                  <a:gd name="connsiteX0" fmla="*/ 3581400 w 3581400"/>
                  <a:gd name="connsiteY0" fmla="*/ 0 h 57150"/>
                  <a:gd name="connsiteX1" fmla="*/ 0 w 3581400"/>
                  <a:gd name="connsiteY1" fmla="*/ 57150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81400" h="57150">
                    <a:moveTo>
                      <a:pt x="3581400" y="0"/>
                    </a:moveTo>
                    <a:lnTo>
                      <a:pt x="0" y="571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headEnd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자유형 15"/>
              <p:cNvSpPr/>
              <p:nvPr/>
            </p:nvSpPr>
            <p:spPr>
              <a:xfrm>
                <a:off x="2479252" y="5502742"/>
                <a:ext cx="3571875" cy="76200"/>
              </a:xfrm>
              <a:custGeom>
                <a:avLst/>
                <a:gdLst>
                  <a:gd name="connsiteX0" fmla="*/ 0 w 3571875"/>
                  <a:gd name="connsiteY0" fmla="*/ 0 h 76200"/>
                  <a:gd name="connsiteX1" fmla="*/ 3571875 w 3571875"/>
                  <a:gd name="connsiteY1" fmla="*/ 76200 h 76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5" h="76200">
                    <a:moveTo>
                      <a:pt x="0" y="0"/>
                    </a:moveTo>
                    <a:lnTo>
                      <a:pt x="3571875" y="7620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headEnd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 flipH="1">
                <a:off x="4783508" y="4614462"/>
                <a:ext cx="1032270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/>
                  <a:t>www.shop.com</a:t>
                </a:r>
                <a:endParaRPr lang="ko-KR" altLang="en-US" sz="1050"/>
              </a:p>
            </p:txBody>
          </p:sp>
          <p:sp>
            <p:nvSpPr>
              <p:cNvPr id="21" name="TextBox 17"/>
              <p:cNvSpPr txBox="1"/>
              <p:nvPr/>
            </p:nvSpPr>
            <p:spPr>
              <a:xfrm flipH="1">
                <a:off x="2653410" y="4900964"/>
                <a:ext cx="1809819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/>
                  <a:t>index.html+</a:t>
                </a:r>
                <a:r>
                  <a:rPr lang="ko-KR" altLang="en-US" sz="1050">
                    <a:solidFill>
                      <a:srgbClr val="c00000"/>
                    </a:solidFill>
                  </a:rPr>
                  <a:t>쿠키정보</a:t>
                </a:r>
                <a:r>
                  <a:rPr lang="en-US" altLang="ko-KR" sz="1050">
                    <a:solidFill>
                      <a:srgbClr val="c00000"/>
                    </a:solidFill>
                  </a:rPr>
                  <a:t>(ID=35)</a:t>
                </a:r>
                <a:endParaRPr lang="ko-KR" altLang="en-US" sz="105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2" name="그룹 18"/>
              <p:cNvGrpSpPr/>
              <p:nvPr/>
            </p:nvGrpSpPr>
            <p:grpSpPr>
              <a:xfrm rot="0">
                <a:off x="1037565" y="5535760"/>
                <a:ext cx="1225663" cy="543046"/>
                <a:chOff x="2345112" y="1987967"/>
                <a:chExt cx="652359" cy="630682"/>
              </a:xfrm>
            </p:grpSpPr>
            <p:sp>
              <p:nvSpPr>
                <p:cNvPr id="23" name="순서도: 다중 문서 19"/>
                <p:cNvSpPr/>
                <p:nvPr/>
              </p:nvSpPr>
              <p:spPr>
                <a:xfrm>
                  <a:off x="2401343" y="2090017"/>
                  <a:ext cx="596128" cy="466144"/>
                </a:xfrm>
                <a:prstGeom prst="flowChartMultidocument">
                  <a:avLst/>
                </a:prstGeom>
                <a:solidFill>
                  <a:schemeClr val="accent2"/>
                </a:solidFill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800">
                      <a:solidFill>
                        <a:schemeClr val="tx1"/>
                      </a:solidFill>
                    </a:rPr>
                    <a:t>ID=35,</a:t>
                  </a:r>
                  <a:endParaRPr lang="en-US" altLang="ko-KR" sz="80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altLang="ko-KR" sz="800">
                      <a:solidFill>
                        <a:schemeClr val="tx1"/>
                      </a:solidFill>
                    </a:rPr>
                    <a:t>wwwshop.com</a:t>
                  </a: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순서도: 자기 디스크 20"/>
                <p:cNvSpPr/>
                <p:nvPr/>
              </p:nvSpPr>
              <p:spPr>
                <a:xfrm>
                  <a:off x="2345112" y="1987967"/>
                  <a:ext cx="652359" cy="630682"/>
                </a:xfrm>
                <a:prstGeom prst="flowChartMagneticDisk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2400"/>
                </a:p>
              </p:txBody>
            </p:sp>
          </p:grpSp>
          <p:sp>
            <p:nvSpPr>
              <p:cNvPr id="25" name="TextBox 21"/>
              <p:cNvSpPr txBox="1"/>
              <p:nvPr/>
            </p:nvSpPr>
            <p:spPr>
              <a:xfrm>
                <a:off x="2178114" y="5834925"/>
                <a:ext cx="923753" cy="235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쿠키 파일</a:t>
                </a:r>
                <a:endParaRPr lang="ko-KR" altLang="en-US" sz="1000"/>
              </a:p>
            </p:txBody>
          </p:sp>
          <p:sp>
            <p:nvSpPr>
              <p:cNvPr id="26" name="TextBox 22"/>
              <p:cNvSpPr txBox="1"/>
              <p:nvPr/>
            </p:nvSpPr>
            <p:spPr>
              <a:xfrm flipH="1">
                <a:off x="3796659" y="5249976"/>
                <a:ext cx="2142945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/>
                  <a:t>buy?p=</a:t>
                </a:r>
                <a:r>
                  <a:rPr lang="ko-KR" altLang="en-US" sz="1050"/>
                  <a:t>삼성</a:t>
                </a:r>
                <a:r>
                  <a:rPr lang="en-US" altLang="ko-KR" sz="1050"/>
                  <a:t>TV + </a:t>
                </a:r>
                <a:r>
                  <a:rPr lang="ko-KR" altLang="en-US" sz="1050">
                    <a:solidFill>
                      <a:srgbClr val="c00000"/>
                    </a:solidFill>
                  </a:rPr>
                  <a:t>쿠키정보</a:t>
                </a:r>
                <a:r>
                  <a:rPr lang="en-US" altLang="ko-KR" sz="1050">
                    <a:solidFill>
                      <a:srgbClr val="c00000"/>
                    </a:solidFill>
                  </a:rPr>
                  <a:t>(ID=35)</a:t>
                </a:r>
                <a:endParaRPr lang="ko-KR" altLang="en-US" sz="105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자유형 23"/>
              <p:cNvSpPr/>
              <p:nvPr/>
            </p:nvSpPr>
            <p:spPr>
              <a:xfrm>
                <a:off x="1762162" y="5154881"/>
                <a:ext cx="717089" cy="473081"/>
              </a:xfrm>
              <a:custGeom>
                <a:avLst/>
                <a:gdLst>
                  <a:gd name="connsiteX0" fmla="*/ 457200 w 457200"/>
                  <a:gd name="connsiteY0" fmla="*/ 1783 h 449458"/>
                  <a:gd name="connsiteX1" fmla="*/ 142875 w 457200"/>
                  <a:gd name="connsiteY1" fmla="*/ 68458 h 449458"/>
                  <a:gd name="connsiteX2" fmla="*/ 0 w 457200"/>
                  <a:gd name="connsiteY2" fmla="*/ 449458 h 44945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449458">
                    <a:moveTo>
                      <a:pt x="457200" y="1783"/>
                    </a:moveTo>
                    <a:cubicBezTo>
                      <a:pt x="338137" y="-2186"/>
                      <a:pt x="219075" y="-6155"/>
                      <a:pt x="142875" y="68458"/>
                    </a:cubicBezTo>
                    <a:cubicBezTo>
                      <a:pt x="66675" y="143071"/>
                      <a:pt x="33337" y="296264"/>
                      <a:pt x="0" y="449458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  <a:headEnd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TextBox 24"/>
              <p:cNvSpPr txBox="1"/>
              <p:nvPr/>
            </p:nvSpPr>
            <p:spPr>
              <a:xfrm>
                <a:off x="1115598" y="5310083"/>
                <a:ext cx="787589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050" b="1">
                    <a:solidFill>
                      <a:srgbClr val="0070c0"/>
                    </a:solidFill>
                  </a:rPr>
                  <a:t>쿠키 저장</a:t>
                </a:r>
                <a:endParaRPr lang="ko-KR" altLang="en-US" sz="105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자유형 25"/>
              <p:cNvSpPr/>
              <p:nvPr/>
            </p:nvSpPr>
            <p:spPr>
              <a:xfrm>
                <a:off x="1921769" y="5502742"/>
                <a:ext cx="512690" cy="156212"/>
              </a:xfrm>
              <a:custGeom>
                <a:avLst/>
                <a:gdLst>
                  <a:gd name="connsiteX0" fmla="*/ 0 w 657225"/>
                  <a:gd name="connsiteY0" fmla="*/ 87524 h 87524"/>
                  <a:gd name="connsiteX1" fmla="*/ 342900 w 657225"/>
                  <a:gd name="connsiteY1" fmla="*/ 11324 h 87524"/>
                  <a:gd name="connsiteX2" fmla="*/ 657225 w 657225"/>
                  <a:gd name="connsiteY2" fmla="*/ 1799 h 8752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7225" h="87524">
                    <a:moveTo>
                      <a:pt x="0" y="87524"/>
                    </a:moveTo>
                    <a:cubicBezTo>
                      <a:pt x="116681" y="56567"/>
                      <a:pt x="233363" y="25611"/>
                      <a:pt x="342900" y="11324"/>
                    </a:cubicBezTo>
                    <a:cubicBezTo>
                      <a:pt x="452437" y="-2963"/>
                      <a:pt x="554831" y="-582"/>
                      <a:pt x="657225" y="1799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  <a:headEnd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TextBox 26"/>
              <p:cNvSpPr txBox="1"/>
              <p:nvPr/>
            </p:nvSpPr>
            <p:spPr>
              <a:xfrm flipH="1">
                <a:off x="6389448" y="5756032"/>
                <a:ext cx="1036055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/>
                  <a:t>www.shop.com</a:t>
                </a:r>
                <a:endParaRPr lang="ko-KR" altLang="en-US" sz="105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>쿠키 구성 </a:t>
            </a:r>
            <a:r>
              <a:rPr lang="en-US" altLang="ko-KR"/>
              <a:t>: 7</a:t>
            </a:r>
            <a:r>
              <a:rPr lang="ko-KR" altLang="en-US"/>
              <a:t>개의 속성으로 구성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브라우저가 웹 서버로 쿠키를 전송할 때는 </a:t>
            </a:r>
            <a:r>
              <a:rPr lang="en-US" altLang="ko-KR"/>
              <a:t>name=value</a:t>
            </a:r>
            <a:r>
              <a:rPr lang="ko-KR" altLang="en-US"/>
              <a:t>만 전송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쿠키 사례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브라우저가 </a:t>
            </a:r>
            <a:r>
              <a:rPr lang="en-US" altLang="ko-KR"/>
              <a:t>google.com </a:t>
            </a:r>
            <a:r>
              <a:rPr lang="ko-KR" altLang="en-US"/>
              <a:t>사이트의 </a:t>
            </a:r>
            <a:r>
              <a:rPr lang="en-US" altLang="ko-KR"/>
              <a:t>/ </a:t>
            </a:r>
            <a:r>
              <a:rPr lang="ko-KR" altLang="en-US"/>
              <a:t>폴더에 있는 어떤 웹 자원이라도 요청할 때는 반드시 “</a:t>
            </a:r>
            <a:r>
              <a:rPr lang="en-US" altLang="ko-KR"/>
              <a:t>age=23” </a:t>
            </a:r>
            <a:r>
              <a:rPr lang="ko-KR" altLang="en-US"/>
              <a:t>형태로 쿠키 전송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유효 시간 </a:t>
            </a:r>
            <a:r>
              <a:rPr lang="en-US" altLang="ko-KR"/>
              <a:t>2022</a:t>
            </a:r>
            <a:r>
              <a:rPr lang="ko-KR" altLang="en-US"/>
              <a:t>년 </a:t>
            </a:r>
            <a:r>
              <a:rPr lang="en-US" altLang="ko-KR"/>
              <a:t>8</a:t>
            </a:r>
            <a:r>
              <a:rPr lang="ko-KR" altLang="en-US"/>
              <a:t>월 </a:t>
            </a:r>
            <a:r>
              <a:rPr lang="en-US" altLang="ko-KR"/>
              <a:t>1</a:t>
            </a:r>
            <a:r>
              <a:rPr lang="ko-KR" altLang="en-US"/>
              <a:t>일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안전한 통신을 사용할 때만 쿠키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구글과 </a:t>
            </a:r>
            <a:r>
              <a:rPr lang="en-US" altLang="ko-KR"/>
              <a:t>HTTP </a:t>
            </a:r>
            <a:r>
              <a:rPr lang="ko-KR" altLang="en-US"/>
              <a:t>통신 외에 다른 통신에서 이 쿠키를 알려주어서는 안 됨</a:t>
            </a:r>
            <a:r>
              <a:rPr lang="en-US" altLang="ko-KR"/>
              <a:t> 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쿠키 데이터 구성과 사례</a:t>
            </a:r>
            <a:endParaRPr lang="ko-KR" altLang="en-US"/>
          </a:p>
        </p:txBody>
      </p:sp>
      <p:sp>
        <p:nvSpPr>
          <p:cNvPr id="5" name="직사각형 14"/>
          <p:cNvSpPr/>
          <p:nvPr/>
        </p:nvSpPr>
        <p:spPr>
          <a:xfrm>
            <a:off x="2035335" y="3949451"/>
            <a:ext cx="8984357" cy="297631"/>
          </a:xfrm>
          <a:prstGeom prst="rect">
            <a:avLst/>
          </a:prstGeom>
          <a:solidFill>
            <a:schemeClr val="bg1"/>
          </a:solidFill>
          <a:ln>
            <a:solidFill>
              <a:srgbClr val="0171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age</a:t>
            </a:r>
            <a:r>
              <a:rPr lang="en-US" altLang="ko-KR" sz="1400"/>
              <a:t>=23; </a:t>
            </a:r>
            <a:r>
              <a:rPr lang="en-US" altLang="ko-KR" sz="1400" b="1"/>
              <a:t>expires</a:t>
            </a:r>
            <a:r>
              <a:rPr lang="en-US" altLang="ko-KR" sz="1400"/>
              <a:t>=Mon, 01-Aug-2022 00:00:01 GMT; </a:t>
            </a:r>
            <a:r>
              <a:rPr lang="en-US" altLang="ko-KR" sz="1400" b="1"/>
              <a:t>Domain</a:t>
            </a:r>
            <a:r>
              <a:rPr lang="en-US" altLang="ko-KR" sz="1400"/>
              <a:t>=.google.com; </a:t>
            </a:r>
            <a:r>
              <a:rPr lang="en-US" altLang="ko-KR" sz="1400" b="1"/>
              <a:t>Path</a:t>
            </a:r>
            <a:r>
              <a:rPr lang="en-US" altLang="ko-KR" sz="1400"/>
              <a:t>=/; </a:t>
            </a:r>
            <a:r>
              <a:rPr lang="en-US" altLang="ko-KR" sz="1400" b="1"/>
              <a:t>Secure</a:t>
            </a:r>
            <a:r>
              <a:rPr lang="en-US" altLang="ko-KR" sz="1400"/>
              <a:t>; </a:t>
            </a:r>
            <a:r>
              <a:rPr lang="en-US" altLang="ko-KR" sz="1400" b="1"/>
              <a:t>HttpOnly</a:t>
            </a:r>
            <a:r>
              <a:rPr lang="en-US" altLang="ko-KR" sz="1400"/>
              <a:t>; </a:t>
            </a:r>
            <a:r>
              <a:rPr lang="en-US" altLang="ko-KR" sz="1400" b="1"/>
              <a:t>SameSite</a:t>
            </a:r>
            <a:r>
              <a:rPr lang="en-US" altLang="ko-KR" sz="1400"/>
              <a:t>=None</a:t>
            </a:r>
            <a:endParaRPr lang="en-US" altLang="ko-KR" sz="1100" kern="0" spc="-10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6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1296" y="1823267"/>
            <a:ext cx="8129407" cy="1197870"/>
          </a:xfrm>
          <a:prstGeom prst="rect">
            <a:avLst/>
          </a:prstGeom>
          <a:solidFill>
            <a:srgbClr val="0171c0"/>
          </a:solidFill>
          <a:ln>
            <a:solidFill>
              <a:srgbClr val="0171c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쿠키는 웹 페이지 사이의 정보 공유에 활용</a:t>
            </a:r>
            <a:endParaRPr lang="ko-KR" altLang="en-US"/>
          </a:p>
        </p:txBody>
      </p:sp>
      <p:sp>
        <p:nvSpPr>
          <p:cNvPr id="5" name="TextBox 2"/>
          <p:cNvSpPr txBox="1"/>
          <p:nvPr/>
        </p:nvSpPr>
        <p:spPr>
          <a:xfrm>
            <a:off x="7772854" y="2214583"/>
            <a:ext cx="129287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홈쇼핑 웹 서버</a:t>
            </a:r>
            <a:endParaRPr lang="ko-KR" altLang="en-US" sz="1200" b="1"/>
          </a:p>
        </p:txBody>
      </p:sp>
      <p:pic>
        <p:nvPicPr>
          <p:cNvPr id="6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2727775" y="3457753"/>
            <a:ext cx="1152131" cy="885525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65079" y="3438018"/>
            <a:ext cx="773179" cy="7907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10"/>
          <p:cNvSpPr txBox="1"/>
          <p:nvPr/>
        </p:nvSpPr>
        <p:spPr>
          <a:xfrm>
            <a:off x="2658376" y="3152001"/>
            <a:ext cx="1225748" cy="26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브라우저</a:t>
            </a:r>
            <a:endParaRPr lang="ko-KR" altLang="en-US" sz="1200"/>
          </a:p>
        </p:txBody>
      </p:sp>
      <p:sp>
        <p:nvSpPr>
          <p:cNvPr id="9" name="자유형 12"/>
          <p:cNvSpPr/>
          <p:nvPr/>
        </p:nvSpPr>
        <p:spPr>
          <a:xfrm>
            <a:off x="3821137" y="2997264"/>
            <a:ext cx="3457223" cy="549691"/>
          </a:xfrm>
          <a:custGeom>
            <a:avLst/>
            <a:gdLst>
              <a:gd name="connsiteX0" fmla="*/ 3581400 w 3581400"/>
              <a:gd name="connsiteY0" fmla="*/ 0 h 57150"/>
              <a:gd name="connsiteX1" fmla="*/ 0 w 3581400"/>
              <a:gd name="connsiteY1" fmla="*/ 57150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1400" h="57150">
                <a:moveTo>
                  <a:pt x="3581400" y="0"/>
                </a:moveTo>
                <a:lnTo>
                  <a:pt x="0" y="57150"/>
                </a:lnTo>
              </a:path>
            </a:pathLst>
          </a:custGeom>
          <a:noFill/>
          <a:ln>
            <a:solidFill>
              <a:srgbClr val="00b0f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16"/>
          <p:cNvSpPr txBox="1"/>
          <p:nvPr/>
        </p:nvSpPr>
        <p:spPr>
          <a:xfrm rot="21160836" flipH="1">
            <a:off x="4051657" y="3173867"/>
            <a:ext cx="754658" cy="253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c00000"/>
                </a:solidFill>
              </a:rPr>
              <a:t>쿠키 저장</a:t>
            </a:r>
            <a:endParaRPr lang="ko-KR" altLang="en-US" sz="1050">
              <a:solidFill>
                <a:srgbClr val="c00000"/>
              </a:solidFill>
            </a:endParaRPr>
          </a:p>
        </p:txBody>
      </p:sp>
      <p:grpSp>
        <p:nvGrpSpPr>
          <p:cNvPr id="11" name="그룹 17"/>
          <p:cNvGrpSpPr/>
          <p:nvPr/>
        </p:nvGrpSpPr>
        <p:grpSpPr>
          <a:xfrm rot="0">
            <a:off x="2701949" y="4404083"/>
            <a:ext cx="695376" cy="336385"/>
            <a:chOff x="2345112" y="1987967"/>
            <a:chExt cx="652359" cy="630682"/>
          </a:xfrm>
        </p:grpSpPr>
        <p:sp>
          <p:nvSpPr>
            <p:cNvPr id="12" name="순서도: 다중 문서 18"/>
            <p:cNvSpPr/>
            <p:nvPr/>
          </p:nvSpPr>
          <p:spPr>
            <a:xfrm>
              <a:off x="2401343" y="2090017"/>
              <a:ext cx="596128" cy="466144"/>
            </a:xfrm>
            <a:prstGeom prst="flowChartMultidocument">
              <a:avLst/>
            </a:prstGeom>
            <a:solidFill>
              <a:schemeClr val="accent2"/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쿠키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" name="순서도: 자기 디스크 19"/>
            <p:cNvSpPr/>
            <p:nvPr/>
          </p:nvSpPr>
          <p:spPr>
            <a:xfrm>
              <a:off x="2345112" y="1987967"/>
              <a:ext cx="652359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200"/>
            </a:p>
          </p:txBody>
        </p:sp>
      </p:grpSp>
      <p:sp>
        <p:nvSpPr>
          <p:cNvPr id="14" name="TextBox 21"/>
          <p:cNvSpPr txBox="1"/>
          <p:nvPr/>
        </p:nvSpPr>
        <p:spPr>
          <a:xfrm rot="173442" flipH="1">
            <a:off x="6433070" y="3685274"/>
            <a:ext cx="7544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c00000"/>
                </a:solidFill>
              </a:rPr>
              <a:t>쿠키 전송</a:t>
            </a:r>
            <a:endParaRPr lang="ko-KR" altLang="en-US" sz="1050">
              <a:solidFill>
                <a:srgbClr val="c00000"/>
              </a:solidFill>
            </a:endParaRPr>
          </a:p>
        </p:txBody>
      </p:sp>
      <p:sp>
        <p:nvSpPr>
          <p:cNvPr id="15" name="순서도: 문서 25"/>
          <p:cNvSpPr/>
          <p:nvPr/>
        </p:nvSpPr>
        <p:spPr>
          <a:xfrm>
            <a:off x="7278361" y="2671600"/>
            <a:ext cx="1368152" cy="41978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대표 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웹 페이지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순서도: 문서 26"/>
          <p:cNvSpPr/>
          <p:nvPr/>
        </p:nvSpPr>
        <p:spPr>
          <a:xfrm>
            <a:off x="7819018" y="3219106"/>
            <a:ext cx="1368152" cy="41978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로그인 웹 페이지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순서도: 문서 27"/>
          <p:cNvSpPr/>
          <p:nvPr/>
        </p:nvSpPr>
        <p:spPr>
          <a:xfrm>
            <a:off x="8060886" y="3767905"/>
            <a:ext cx="1368152" cy="41978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제품 목록 웹 페이지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순서도: 문서 28"/>
          <p:cNvSpPr/>
          <p:nvPr/>
        </p:nvSpPr>
        <p:spPr>
          <a:xfrm>
            <a:off x="7503040" y="4605525"/>
            <a:ext cx="1368152" cy="41978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 주문 웹 페이지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자유형 29"/>
          <p:cNvSpPr/>
          <p:nvPr/>
        </p:nvSpPr>
        <p:spPr>
          <a:xfrm>
            <a:off x="3879904" y="3883081"/>
            <a:ext cx="4180981" cy="123901"/>
          </a:xfrm>
          <a:custGeom>
            <a:avLst/>
            <a:gdLst>
              <a:gd name="connsiteX0" fmla="*/ 0 w 3571875"/>
              <a:gd name="connsiteY0" fmla="*/ 0 h 76200"/>
              <a:gd name="connsiteX1" fmla="*/ 3571875 w 3571875"/>
              <a:gd name="connsiteY1" fmla="*/ 76200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875" h="76200">
                <a:moveTo>
                  <a:pt x="0" y="0"/>
                </a:moveTo>
                <a:lnTo>
                  <a:pt x="3571875" y="76200"/>
                </a:lnTo>
              </a:path>
            </a:pathLst>
          </a:custGeom>
          <a:noFill/>
          <a:ln>
            <a:solidFill>
              <a:srgbClr val="00b0f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30"/>
          <p:cNvSpPr txBox="1"/>
          <p:nvPr/>
        </p:nvSpPr>
        <p:spPr>
          <a:xfrm rot="21402320" flipH="1">
            <a:off x="6387356" y="3292904"/>
            <a:ext cx="76210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c00000"/>
                </a:solidFill>
              </a:rPr>
              <a:t>쿠키 전송</a:t>
            </a:r>
            <a:endParaRPr lang="ko-KR" altLang="en-US" sz="1050">
              <a:solidFill>
                <a:srgbClr val="c00000"/>
              </a:solidFill>
            </a:endParaRPr>
          </a:p>
        </p:txBody>
      </p:sp>
      <p:sp>
        <p:nvSpPr>
          <p:cNvPr id="21" name="순서도: 문서 31"/>
          <p:cNvSpPr/>
          <p:nvPr/>
        </p:nvSpPr>
        <p:spPr>
          <a:xfrm>
            <a:off x="7628838" y="4230179"/>
            <a:ext cx="1368152" cy="294038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자유형 32"/>
          <p:cNvSpPr/>
          <p:nvPr/>
        </p:nvSpPr>
        <p:spPr>
          <a:xfrm>
            <a:off x="3879904" y="3975421"/>
            <a:ext cx="3623135" cy="874460"/>
          </a:xfrm>
          <a:custGeom>
            <a:avLst/>
            <a:gdLst>
              <a:gd name="connsiteX0" fmla="*/ 0 w 3571875"/>
              <a:gd name="connsiteY0" fmla="*/ 0 h 76200"/>
              <a:gd name="connsiteX1" fmla="*/ 3571875 w 3571875"/>
              <a:gd name="connsiteY1" fmla="*/ 76200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875" h="76200">
                <a:moveTo>
                  <a:pt x="0" y="0"/>
                </a:moveTo>
                <a:lnTo>
                  <a:pt x="3571875" y="76200"/>
                </a:lnTo>
              </a:path>
            </a:pathLst>
          </a:custGeom>
          <a:noFill/>
          <a:ln>
            <a:solidFill>
              <a:srgbClr val="00b0f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33"/>
          <p:cNvSpPr txBox="1"/>
          <p:nvPr/>
        </p:nvSpPr>
        <p:spPr>
          <a:xfrm rot="804314" flipH="1">
            <a:off x="6361856" y="4395958"/>
            <a:ext cx="75903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c00000"/>
                </a:solidFill>
              </a:rPr>
              <a:t>쿠키 전송</a:t>
            </a:r>
            <a:endParaRPr lang="ko-KR" altLang="en-US" sz="1050">
              <a:solidFill>
                <a:srgbClr val="c00000"/>
              </a:solidFill>
            </a:endParaRPr>
          </a:p>
        </p:txBody>
      </p:sp>
      <p:sp>
        <p:nvSpPr>
          <p:cNvPr id="24" name="모서리가 둥근 직사각형 35"/>
          <p:cNvSpPr/>
          <p:nvPr/>
        </p:nvSpPr>
        <p:spPr>
          <a:xfrm>
            <a:off x="7154216" y="2542182"/>
            <a:ext cx="2456187" cy="2593184"/>
          </a:xfrm>
          <a:prstGeom prst="roundRect">
            <a:avLst>
              <a:gd name="adj" fmla="val 6432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자유형 13"/>
          <p:cNvSpPr/>
          <p:nvPr/>
        </p:nvSpPr>
        <p:spPr>
          <a:xfrm flipV="1">
            <a:off x="3879904" y="3445941"/>
            <a:ext cx="3939113" cy="268779"/>
          </a:xfrm>
          <a:custGeom>
            <a:avLst/>
            <a:gdLst>
              <a:gd name="connsiteX0" fmla="*/ 0 w 3571875"/>
              <a:gd name="connsiteY0" fmla="*/ 0 h 76200"/>
              <a:gd name="connsiteX1" fmla="*/ 3571875 w 3571875"/>
              <a:gd name="connsiteY1" fmla="*/ 76200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875" h="76200">
                <a:moveTo>
                  <a:pt x="0" y="0"/>
                </a:moveTo>
                <a:lnTo>
                  <a:pt x="3571875" y="76200"/>
                </a:lnTo>
              </a:path>
            </a:pathLst>
          </a:custGeom>
          <a:noFill/>
          <a:ln>
            <a:solidFill>
              <a:srgbClr val="00b0f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웹 서버의 쿠키 뿌리기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서버는 </a:t>
            </a:r>
            <a:r>
              <a:rPr lang="en-US" altLang="ko-KR"/>
              <a:t>HTTP </a:t>
            </a:r>
            <a:r>
              <a:rPr lang="ko-KR" altLang="en-US"/>
              <a:t>응답 헤더의 ‘</a:t>
            </a:r>
            <a:r>
              <a:rPr lang="en-US" altLang="ko-KR"/>
              <a:t>Set-Cookie:’ </a:t>
            </a:r>
            <a:r>
              <a:rPr lang="ko-KR" altLang="en-US"/>
              <a:t>뒤에 쿠키 데이터를 심어서 브라우저에게 보냄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</a:t>
            </a:r>
            <a:r>
              <a:rPr lang="en-US" altLang="ko-KR"/>
              <a:t>2 : </a:t>
            </a:r>
            <a:r>
              <a:rPr lang="ko-KR" altLang="en-US"/>
              <a:t>구글 웹 사이트의 쿠키 보기</a:t>
            </a:r>
            <a:endParaRPr lang="ko-KR" altLang="en-US"/>
          </a:p>
        </p:txBody>
      </p:sp>
      <p:pic>
        <p:nvPicPr>
          <p:cNvPr id="5" name="_x442562472" descr="EMB00000fd030e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13243" y="2424472"/>
            <a:ext cx="5965513" cy="3312272"/>
          </a:xfrm>
          <a:prstGeom prst="rect">
            <a:avLst/>
          </a:prstGeom>
          <a:noFill/>
        </p:spPr>
      </p:pic>
      <p:cxnSp>
        <p:nvCxnSpPr>
          <p:cNvPr id="6" name="직선 화살표 연결선 17"/>
          <p:cNvCxnSpPr>
            <a:stCxn id="9" idx="2"/>
          </p:cNvCxnSpPr>
          <p:nvPr/>
        </p:nvCxnSpPr>
        <p:spPr>
          <a:xfrm rot="10800000" flipV="1">
            <a:off x="6311796" y="5700584"/>
            <a:ext cx="509859" cy="1441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/>
        </p:nvSpPr>
        <p:spPr>
          <a:xfrm>
            <a:off x="1271736" y="5806645"/>
            <a:ext cx="10080120" cy="296975"/>
          </a:xfrm>
          <a:prstGeom prst="rect">
            <a:avLst/>
          </a:prstGeom>
          <a:noFill/>
          <a:ln>
            <a:solidFill>
              <a:srgbClr val="8bb0c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set-cookie: </a:t>
            </a:r>
            <a:r>
              <a:rPr lang="en-US" altLang="ko-KR" sz="1400"/>
              <a:t>1P_JAR=2021-11-27-06; expires=Mon, 27-Dec-2021 06:21:38 GMT; path=/; domain=.google.com; Secure; SameSite=none</a:t>
            </a:r>
            <a:endParaRPr lang="en-US" altLang="ko-KR" sz="1400"/>
          </a:p>
        </p:txBody>
      </p:sp>
      <p:sp>
        <p:nvSpPr>
          <p:cNvPr id="8" name="TextBox 4"/>
          <p:cNvSpPr txBox="1"/>
          <p:nvPr/>
        </p:nvSpPr>
        <p:spPr>
          <a:xfrm>
            <a:off x="2372770" y="6116213"/>
            <a:ext cx="7446460" cy="511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rgbClr val="c00000"/>
                </a:solidFill>
              </a:rPr>
              <a:t>쿠키 이름은 </a:t>
            </a:r>
            <a:r>
              <a:rPr lang="en-US" altLang="ko-KR" sz="1400">
                <a:solidFill>
                  <a:srgbClr val="c00000"/>
                </a:solidFill>
              </a:rPr>
              <a:t>1P_JAR, </a:t>
            </a:r>
            <a:r>
              <a:rPr lang="ko-KR" altLang="en-US" sz="1400">
                <a:solidFill>
                  <a:srgbClr val="c00000"/>
                </a:solidFill>
              </a:rPr>
              <a:t>쿠키 값은 </a:t>
            </a:r>
            <a:r>
              <a:rPr lang="en-US" altLang="ko-KR" sz="1400">
                <a:solidFill>
                  <a:srgbClr val="c00000"/>
                </a:solidFill>
              </a:rPr>
              <a:t>2021-11-27-06,  </a:t>
            </a:r>
            <a:r>
              <a:rPr lang="ko-KR" altLang="en-US" sz="1400">
                <a:solidFill>
                  <a:srgbClr val="c00000"/>
                </a:solidFill>
              </a:rPr>
              <a:t>유효</a:t>
            </a:r>
            <a:r>
              <a:rPr lang="en-US" altLang="ko-KR" sz="1400">
                <a:solidFill>
                  <a:srgbClr val="c00000"/>
                </a:solidFill>
              </a:rPr>
              <a:t> </a:t>
            </a:r>
            <a:r>
              <a:rPr lang="ko-KR" altLang="en-US" sz="1400">
                <a:solidFill>
                  <a:srgbClr val="c00000"/>
                </a:solidFill>
              </a:rPr>
              <a:t>시간은 </a:t>
            </a:r>
            <a:r>
              <a:rPr lang="en-US" altLang="ko-KR" sz="1400">
                <a:solidFill>
                  <a:srgbClr val="c00000"/>
                </a:solidFill>
              </a:rPr>
              <a:t>2021</a:t>
            </a:r>
            <a:r>
              <a:rPr lang="ko-KR" altLang="en-US" sz="1400">
                <a:solidFill>
                  <a:srgbClr val="c00000"/>
                </a:solidFill>
              </a:rPr>
              <a:t>년 </a:t>
            </a:r>
            <a:r>
              <a:rPr lang="en-US" altLang="ko-KR" sz="1400">
                <a:solidFill>
                  <a:srgbClr val="c00000"/>
                </a:solidFill>
              </a:rPr>
              <a:t>12</a:t>
            </a:r>
            <a:r>
              <a:rPr lang="ko-KR" altLang="en-US" sz="1400">
                <a:solidFill>
                  <a:srgbClr val="c00000"/>
                </a:solidFill>
              </a:rPr>
              <a:t>월 </a:t>
            </a:r>
            <a:r>
              <a:rPr lang="en-US" altLang="ko-KR" sz="1400">
                <a:solidFill>
                  <a:srgbClr val="c00000"/>
                </a:solidFill>
              </a:rPr>
              <a:t>27</a:t>
            </a:r>
            <a:r>
              <a:rPr lang="ko-KR" altLang="en-US" sz="1400">
                <a:solidFill>
                  <a:srgbClr val="c00000"/>
                </a:solidFill>
              </a:rPr>
              <a:t>일 </a:t>
            </a:r>
            <a:r>
              <a:rPr lang="en-US" altLang="ko-KR" sz="1400">
                <a:solidFill>
                  <a:srgbClr val="c00000"/>
                </a:solidFill>
              </a:rPr>
              <a:t>6</a:t>
            </a:r>
            <a:r>
              <a:rPr lang="ko-KR" altLang="en-US" sz="1400">
                <a:solidFill>
                  <a:srgbClr val="c00000"/>
                </a:solidFill>
              </a:rPr>
              <a:t>시 </a:t>
            </a:r>
            <a:r>
              <a:rPr lang="en-US" altLang="ko-KR" sz="1400">
                <a:solidFill>
                  <a:srgbClr val="c00000"/>
                </a:solidFill>
              </a:rPr>
              <a:t>21</a:t>
            </a:r>
            <a:r>
              <a:rPr lang="ko-KR" altLang="en-US" sz="1400">
                <a:solidFill>
                  <a:srgbClr val="c00000"/>
                </a:solidFill>
              </a:rPr>
              <a:t>분 </a:t>
            </a:r>
            <a:r>
              <a:rPr lang="en-US" altLang="ko-KR" sz="1400">
                <a:solidFill>
                  <a:srgbClr val="c00000"/>
                </a:solidFill>
              </a:rPr>
              <a:t>38</a:t>
            </a:r>
            <a:r>
              <a:rPr lang="ko-KR" altLang="en-US" sz="1400">
                <a:solidFill>
                  <a:srgbClr val="c00000"/>
                </a:solidFill>
              </a:rPr>
              <a:t>초</a:t>
            </a:r>
            <a:endParaRPr lang="ko-KR" altLang="en-US" sz="1400">
              <a:solidFill>
                <a:srgbClr val="c00000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rgbClr val="c00000"/>
                </a:solidFill>
              </a:rPr>
              <a:t>브라우저는 로컬 컴퓨터에 쿠키 정보 저장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9" name="모서리가 둥근 직사각형 7"/>
          <p:cNvSpPr/>
          <p:nvPr/>
        </p:nvSpPr>
        <p:spPr>
          <a:xfrm>
            <a:off x="4625411" y="5413056"/>
            <a:ext cx="4392488" cy="287528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사각형 설명선 12"/>
          <p:cNvSpPr/>
          <p:nvPr/>
        </p:nvSpPr>
        <p:spPr>
          <a:xfrm>
            <a:off x="9017899" y="4983343"/>
            <a:ext cx="1368152" cy="349766"/>
          </a:xfrm>
          <a:prstGeom prst="wedgeRoundRectCallout">
            <a:avLst>
              <a:gd name="adj1" fmla="val -82750"/>
              <a:gd name="adj2" fmla="val 779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구글 웹 서버가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엣지에게 보낸 쿠키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브라우저는 </a:t>
            </a:r>
            <a:r>
              <a:rPr lang="en-US" altLang="ko-KR"/>
              <a:t>1P_JAR </a:t>
            </a:r>
            <a:r>
              <a:rPr lang="ko-KR" altLang="en-US"/>
              <a:t>쿠키를 쿠키 파일에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브라우저는 </a:t>
            </a:r>
            <a:r>
              <a:rPr lang="en-US" altLang="ko-KR"/>
              <a:t>google.com </a:t>
            </a:r>
            <a:r>
              <a:rPr lang="ko-KR" altLang="en-US"/>
              <a:t>도메인에 웹 자원</a:t>
            </a:r>
            <a:r>
              <a:rPr lang="en-US" altLang="ko-KR"/>
              <a:t>(HTML </a:t>
            </a:r>
            <a:r>
              <a:rPr lang="ko-KR" altLang="en-US"/>
              <a:t>페이지</a:t>
            </a:r>
            <a:r>
              <a:rPr lang="en-US" altLang="ko-KR"/>
              <a:t>, </a:t>
            </a:r>
            <a:r>
              <a:rPr lang="ko-KR" altLang="en-US"/>
              <a:t>이미지</a:t>
            </a:r>
            <a:r>
              <a:rPr lang="en-US" altLang="ko-KR"/>
              <a:t>, CSS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를 요청할 때마다 </a:t>
            </a:r>
            <a:r>
              <a:rPr lang="en-US" altLang="ko-KR"/>
              <a:t>1P_JAR </a:t>
            </a:r>
            <a:r>
              <a:rPr lang="ko-KR" altLang="en-US"/>
              <a:t>쿠키를 함께 전송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1P_JAR </a:t>
            </a:r>
            <a:r>
              <a:rPr lang="ko-KR" altLang="en-US"/>
              <a:t>쿠키 저장 및 활용</a:t>
            </a:r>
            <a:endParaRPr lang="ko-KR" altLang="en-US"/>
          </a:p>
        </p:txBody>
      </p:sp>
      <p:sp>
        <p:nvSpPr>
          <p:cNvPr id="5" name="직사각형 13"/>
          <p:cNvSpPr/>
          <p:nvPr/>
        </p:nvSpPr>
        <p:spPr>
          <a:xfrm>
            <a:off x="7632635" y="3031665"/>
            <a:ext cx="4437634" cy="9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c00000"/>
                </a:solidFill>
              </a:rPr>
              <a:t>&lt;</a:t>
            </a:r>
            <a:r>
              <a:rPr lang="ko-KR" altLang="en-US" sz="1400">
                <a:solidFill>
                  <a:srgbClr val="c00000"/>
                </a:solidFill>
              </a:rPr>
              <a:t>사례</a:t>
            </a:r>
            <a:r>
              <a:rPr lang="en-US" altLang="ko-KR" sz="1400">
                <a:solidFill>
                  <a:srgbClr val="c00000"/>
                </a:solidFill>
              </a:rPr>
              <a:t>&gt;</a:t>
            </a:r>
            <a:r>
              <a:rPr lang="ko-KR" altLang="en-US" sz="1400">
                <a:solidFill>
                  <a:srgbClr val="c00000"/>
                </a:solidFill>
              </a:rPr>
              <a:t> </a:t>
            </a:r>
            <a:endParaRPr lang="ko-KR" altLang="en-US" sz="140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c00000"/>
                </a:solidFill>
              </a:rPr>
              <a:t>브라우저가 </a:t>
            </a:r>
            <a:r>
              <a:rPr lang="en-US" altLang="ko-KR" sz="1400">
                <a:solidFill>
                  <a:srgbClr val="c00000"/>
                </a:solidFill>
              </a:rPr>
              <a:t>googlelogo_color_272x92dp.png </a:t>
            </a:r>
            <a:r>
              <a:rPr lang="ko-KR" altLang="en-US" sz="1400">
                <a:solidFill>
                  <a:srgbClr val="c00000"/>
                </a:solidFill>
              </a:rPr>
              <a:t>이미지를 </a:t>
            </a:r>
            <a:endParaRPr lang="ko-KR" altLang="en-US" sz="140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c00000"/>
                </a:solidFill>
              </a:rPr>
              <a:t>요청할 때</a:t>
            </a:r>
            <a:r>
              <a:rPr lang="en-US" altLang="ko-KR" sz="1400">
                <a:solidFill>
                  <a:srgbClr val="c00000"/>
                </a:solidFill>
              </a:rPr>
              <a:t>, www.google.com</a:t>
            </a:r>
            <a:r>
              <a:rPr lang="ko-KR" altLang="en-US" sz="1400">
                <a:solidFill>
                  <a:srgbClr val="c00000"/>
                </a:solidFill>
              </a:rPr>
              <a:t>에 보낸 요청 헤더에 </a:t>
            </a:r>
            <a:endParaRPr lang="ko-KR" altLang="en-US" sz="140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c00000"/>
                </a:solidFill>
              </a:rPr>
              <a:t>쿠키가 포함된 것을 볼 수 있음 </a:t>
            </a:r>
            <a:endParaRPr lang="ko-KR" altLang="en-US" sz="1400">
              <a:solidFill>
                <a:srgbClr val="c00000"/>
              </a:solidFill>
            </a:endParaRPr>
          </a:p>
        </p:txBody>
      </p:sp>
      <p:pic>
        <p:nvPicPr>
          <p:cNvPr id="6" name="_x442564072" descr="EMB00000fd030eb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31640" y="3047531"/>
            <a:ext cx="6270017" cy="3477813"/>
          </a:xfrm>
          <a:prstGeom prst="rect">
            <a:avLst/>
          </a:prstGeom>
          <a:noFill/>
        </p:spPr>
      </p:pic>
      <p:sp>
        <p:nvSpPr>
          <p:cNvPr id="7" name="모서리가 둥근 사각형 설명선 10"/>
          <p:cNvSpPr/>
          <p:nvPr/>
        </p:nvSpPr>
        <p:spPr>
          <a:xfrm>
            <a:off x="7236296" y="5301208"/>
            <a:ext cx="1656183" cy="504056"/>
          </a:xfrm>
          <a:prstGeom prst="wedgeRoundRectCallout">
            <a:avLst>
              <a:gd name="adj1" fmla="val -66001"/>
              <a:gd name="adj2" fmla="val 559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엣지가  구글 웹 서버에게 보내는 요청 헤더에 심어 보낸 쿠기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직사각형 11"/>
          <p:cNvSpPr/>
          <p:nvPr/>
        </p:nvSpPr>
        <p:spPr>
          <a:xfrm>
            <a:off x="2962139" y="4906214"/>
            <a:ext cx="3300141" cy="178532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12"/>
          <p:cNvSpPr/>
          <p:nvPr/>
        </p:nvSpPr>
        <p:spPr>
          <a:xfrm>
            <a:off x="6106508" y="5853030"/>
            <a:ext cx="1051527" cy="178532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3265803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자바스크립트 코드를 이용하여 로컬 컴퓨터에 쿠키쓰기</a:t>
            </a:r>
            <a:r>
              <a:rPr lang="en-US" altLang="ko-KR"/>
              <a:t>/</a:t>
            </a:r>
            <a:r>
              <a:rPr lang="ko-KR" altLang="en-US"/>
              <a:t>읽기 가능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자바스크립트에서 쿠키 접근 </a:t>
            </a:r>
            <a:r>
              <a:rPr lang="en-US" altLang="ko-KR"/>
              <a:t>: document.cookie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윈도우에 출력된 웹 페이지를 전송한 웹 서버 모든 쿠키들이 문자열 형태로 연결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쿠키 쓰기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document.cookie</a:t>
            </a:r>
            <a:r>
              <a:rPr lang="ko-KR" altLang="en-US"/>
              <a:t>에 쿠키를 문자열 형태로 달아주면 됨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쿠키 읽기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자바스크립트로 쿠키 다루기</a:t>
            </a:r>
            <a:endParaRPr lang="ko-KR" altLang="en-US"/>
          </a:p>
        </p:txBody>
      </p:sp>
      <p:sp>
        <p:nvSpPr>
          <p:cNvPr id="5" name="직사각형 7"/>
          <p:cNvSpPr/>
          <p:nvPr/>
        </p:nvSpPr>
        <p:spPr>
          <a:xfrm>
            <a:off x="3215680" y="3236023"/>
            <a:ext cx="5760640" cy="1002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function SetCookie (name, value, expireDate) {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let cookieStr = name + "=" + escape(value) + 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	((expireDate == null)?"":("; expires=" + expireDate.toUTCString()));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200" b="1" kern="0">
                <a:solidFill>
                  <a:srgbClr val="000000"/>
                </a:solidFill>
                <a:latin typeface="+mj-ea"/>
                <a:ea typeface="+mj-ea"/>
              </a:rPr>
              <a:t>document.cookie = cookieStr;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 //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쿠키를 연결하는 방식으로 자동 저장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2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8"/>
          <p:cNvSpPr/>
          <p:nvPr/>
        </p:nvSpPr>
        <p:spPr>
          <a:xfrm>
            <a:off x="3215680" y="4408537"/>
            <a:ext cx="5760640" cy="2095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function GetCookie (name) {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let str = name+"=";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b="1" kern="0">
                <a:solidFill>
                  <a:srgbClr val="000000"/>
                </a:solidFill>
                <a:latin typeface="+mj-ea"/>
                <a:ea typeface="+mj-ea"/>
              </a:rPr>
              <a:t>let pairs = document.cookie.split(";"); 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쿠키문자열을 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을 경계로 분할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for(let i=0; i&lt;pairs.length; i++) {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	let pair = pairs[i].trim(); //</a:t>
            </a:r>
            <a:r>
              <a:rPr lang="en-US" altLang="ko-KR" sz="1200"/>
              <a:t> </a:t>
            </a:r>
            <a:r>
              <a:rPr lang="ko-KR" altLang="en-US" sz="1200"/>
              <a:t>쿠키 앞뒤의 빈칸 제거</a:t>
            </a:r>
            <a:endParaRPr lang="ko-KR" altLang="en-US" sz="1200"/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	let unit = pair.split("=");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	if(unit[0] == name) // unit[0]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은 쿠키 이름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		return unescape(unit[1]); // unit[1]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은 쿠키 값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}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return null;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510647"/>
          </a:xfrm>
        </p:spPr>
        <p:txBody>
          <a:bodyPr>
            <a:normAutofit fontScale="92500" lnSpcReduction="10000"/>
          </a:bodyPr>
          <a:lstStyle/>
          <a:p>
            <a:pPr marL="0">
              <a:defRPr/>
            </a:pPr>
            <a:r>
              <a:rPr lang="ko-KR" altLang="en-US"/>
              <a:t>실습 전 준비 사항</a:t>
            </a:r>
            <a:endParaRPr lang="ko-KR" altLang="en-US"/>
          </a:p>
          <a:p>
            <a:pPr lvl="2">
              <a:defRPr/>
            </a:pPr>
            <a:r>
              <a:rPr lang="ko-KR" altLang="en-US">
                <a:solidFill>
                  <a:schemeClr val="dk1"/>
                </a:solidFill>
              </a:rPr>
              <a:t>웹 서버로부터 로드한 웹 페이지의 자바스크립트 코드에서만 쿠키 읽기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쓰기 가능</a:t>
            </a:r>
            <a:endParaRPr lang="ko-KR" altLang="en-US">
              <a:solidFill>
                <a:schemeClr val="dk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dk1"/>
                </a:solidFill>
              </a:rPr>
              <a:t>로컬 컴퓨터에 있는 웹 페이지를 바로 적재하는 경우 쿠키 읽기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쓰기 안 됨</a:t>
            </a:r>
            <a:endParaRPr lang="ko-KR" altLang="en-US">
              <a:solidFill>
                <a:schemeClr val="dk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dk1"/>
                </a:solidFill>
              </a:rPr>
              <a:t>로컬 컴퓨터에 웹 서버 설치</a:t>
            </a:r>
            <a:endParaRPr lang="ko-KR" altLang="en-US">
              <a:solidFill>
                <a:schemeClr val="dk1"/>
              </a:solidFill>
            </a:endParaRPr>
          </a:p>
          <a:p>
            <a:pPr lvl="2">
              <a:defRPr/>
            </a:pPr>
            <a:r>
              <a:rPr lang="ko-KR" altLang="en-US" strike="sngStrike">
                <a:solidFill>
                  <a:schemeClr val="dk1"/>
                </a:solidFill>
              </a:rPr>
              <a:t>부록에 설명된 아파치 웹 서버 다운 및 설치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/>
              <a:t>자바스크립트로 방문자 이름과 방문 횟수 관리 실습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실습 과정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아파치 웹 서버의 도큐먼트 루트 폴더</a:t>
            </a:r>
            <a:r>
              <a:rPr lang="en-US" altLang="ko-KR"/>
              <a:t>(C:/Apache24/htdocs)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디렉터리 </a:t>
            </a:r>
            <a:r>
              <a:rPr lang="en-US" altLang="ko-KR"/>
              <a:t>12</a:t>
            </a:r>
            <a:r>
              <a:rPr lang="ko-KR" altLang="en-US"/>
              <a:t>생성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ex12-01.html</a:t>
            </a:r>
            <a:r>
              <a:rPr lang="ko-KR" altLang="en-US"/>
              <a:t>을 </a:t>
            </a:r>
            <a:r>
              <a:rPr lang="en-US" altLang="ko-KR"/>
              <a:t>C:/Apache24/htdocs/12/ </a:t>
            </a:r>
            <a:r>
              <a:rPr lang="ko-KR" altLang="en-US"/>
              <a:t>폴더에 저장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브라우저에서 다음 </a:t>
            </a:r>
            <a:r>
              <a:rPr lang="en-US" altLang="ko-KR"/>
              <a:t>url</a:t>
            </a:r>
            <a:r>
              <a:rPr lang="ko-KR" altLang="en-US"/>
              <a:t>로 </a:t>
            </a:r>
            <a:r>
              <a:rPr lang="en-US" altLang="ko-KR"/>
              <a:t>ex12-01.html</a:t>
            </a:r>
            <a:r>
              <a:rPr lang="ko-KR" altLang="en-US"/>
              <a:t> 요청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</a:t>
            </a:r>
            <a:r>
              <a:rPr lang="en-US" altLang="ko-KR"/>
              <a:t>3 : </a:t>
            </a:r>
            <a:r>
              <a:rPr lang="ko-KR" altLang="en-US"/>
              <a:t>쿠키 활용</a:t>
            </a:r>
            <a:endParaRPr lang="ko-KR" altLang="en-US"/>
          </a:p>
        </p:txBody>
      </p:sp>
      <p:sp>
        <p:nvSpPr>
          <p:cNvPr id="6" name="직사각형 4"/>
          <p:cNvSpPr/>
          <p:nvPr/>
        </p:nvSpPr>
        <p:spPr>
          <a:xfrm>
            <a:off x="1691680" y="5949280"/>
            <a:ext cx="3528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http://localhost/12/ex12-01.html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5" y="1456974"/>
            <a:ext cx="11046673" cy="471998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브라우저와 웹 서버 사이의 통신</a:t>
            </a:r>
            <a:r>
              <a:rPr lang="en-US" altLang="ko-KR"/>
              <a:t>(HTTP )</a:t>
            </a:r>
            <a:r>
              <a:rPr lang="ko-KR" altLang="en-US"/>
              <a:t> 과정을 이해한다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실습을 통해 브라우저와 웹 서버 사이의 통신</a:t>
            </a:r>
            <a:r>
              <a:rPr lang="en-US" altLang="ko-KR"/>
              <a:t>(HTTP )</a:t>
            </a:r>
            <a:r>
              <a:rPr lang="ko-KR" altLang="en-US"/>
              <a:t> 과정을 확인한다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쿠키 데이터의 목적과 누가 생산하고 누가 저장하며</a:t>
            </a:r>
            <a:r>
              <a:rPr lang="en-US" altLang="ko-KR"/>
              <a:t>, </a:t>
            </a:r>
            <a:r>
              <a:rPr lang="ko-KR" altLang="en-US"/>
              <a:t>어디에 저장되는지 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자바스크립트 코드로 쿠키를 만들고 읽을 수 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웹 스토리지</a:t>
            </a:r>
            <a:r>
              <a:rPr lang="en-US" altLang="ko-KR"/>
              <a:t>(</a:t>
            </a:r>
            <a:r>
              <a:rPr lang="ko-KR" altLang="en-US"/>
              <a:t>세션 스토리지</a:t>
            </a:r>
            <a:r>
              <a:rPr lang="en-US" altLang="ko-KR"/>
              <a:t>, </a:t>
            </a:r>
            <a:r>
              <a:rPr lang="ko-KR" altLang="en-US"/>
              <a:t>로컬 스토리지</a:t>
            </a:r>
            <a:r>
              <a:rPr lang="en-US" altLang="ko-KR"/>
              <a:t>)</a:t>
            </a:r>
            <a:r>
              <a:rPr lang="ko-KR" altLang="en-US"/>
              <a:t>를 자세히 이해한다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자바스크립트로 세션 스토리지와 로컬 스토리지에 값을 저장하고 읽을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웹 스토리지를 응용할 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강의 목표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</a:t>
            </a:r>
            <a:r>
              <a:rPr lang="en-US" altLang="ko-KR"/>
              <a:t>12-1 </a:t>
            </a:r>
            <a:r>
              <a:rPr lang="ko-KR" altLang="en-US"/>
              <a:t>쿠키 활용 </a:t>
            </a:r>
            <a:r>
              <a:rPr lang="en-US" altLang="ko-KR"/>
              <a:t>: </a:t>
            </a:r>
            <a:r>
              <a:rPr lang="ko-KR" altLang="en-US"/>
              <a:t>자바스크립트로 방문자 이름과 방문 횟수 관리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13356" y="2008135"/>
            <a:ext cx="4572000" cy="3590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!DOCTYPE html&gt;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&lt;html&gt;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/>
              <a:t>&lt;meta charset="utf-8"&gt;</a:t>
            </a:r>
            <a:endParaRPr lang="en-US" altLang="ko-KR" sz="1000"/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&lt;title&gt;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방문 카운트 쿠키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&lt;/title&gt;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&lt;script&gt;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function GetCookie (name) {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let str = name+"=";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let pairs = document.cookie.split(";"); // 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쿠키문자열을 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을 경계로 분할</a:t>
            </a:r>
            <a:endParaRPr lang="ko-KR" altLang="en-US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for(let i=0; i&lt;pairs.length; i++) {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	let pair = pairs[i].trim(); // 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쿠키 앞뒤의 빈칸 제거</a:t>
            </a:r>
            <a:endParaRPr lang="ko-KR" altLang="en-US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	let unit = pair.split("=");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	if(unit[0] == name)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		return unescape(unit[1]);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}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return null;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function SetCookie (name, value, expireDate) {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let cookieStr = name + "=" + escape(value) + 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	((expireDate == null)?"":("; expires=" + expireDate.toUTCString()));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document.cookie = cookieStr;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&lt;/script&gt;&lt;/head&gt;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0" y="2224159"/>
            <a:ext cx="4572000" cy="3746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&lt;body&gt;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&lt;script&gt;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let username = GetCookie("username");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let count = GetCookie("count");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let expire = new Date (); // 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현재 시간</a:t>
            </a:r>
            <a:endParaRPr lang="ko-KR" altLang="en-US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if (username == null) {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count = 0;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username = prompt("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이름을 입력해 주십시오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.","");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if (username == null) {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	alert("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이름을 입력하시면 보다 나은 서비스를 제공받을 수 있습니다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.");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username = "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아무개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“;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} else {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	expire.setTime(expire.getTime() + (365 * 24 * 3600 * 1000)); // 1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년후 </a:t>
            </a:r>
            <a:endParaRPr lang="ko-KR" altLang="en-US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SetCookie("username",username,expire);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	}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count++;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expire.setTime(expire.getTime() + (365 * 24 * 3600 * 1000)); // 1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년후 </a:t>
            </a:r>
            <a:endParaRPr lang="ko-KR" altLang="en-US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SetCookie("count",count,expire);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document.write('&lt;p&gt;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어서오십시오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. '+username+'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님의 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'+count+'</a:t>
            </a:r>
            <a:r>
              <a:rPr lang="ko-KR" altLang="en-US" sz="1000" kern="0">
                <a:solidFill>
                  <a:srgbClr val="000000"/>
                </a:solidFill>
                <a:latin typeface="+mj-ea"/>
                <a:ea typeface="+mj-ea"/>
              </a:rPr>
              <a:t>번째 방문을 환영합니다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!');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&lt;/script&gt;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&lt;/body&gt;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en-US" altLang="ko-KR" sz="10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12-1 </a:t>
            </a:r>
            <a:r>
              <a:rPr lang="ko-KR" altLang="en-US"/>
              <a:t>실행</a:t>
            </a: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8238" y="1717958"/>
            <a:ext cx="7073820" cy="2872964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sp>
        <p:nvSpPr>
          <p:cNvPr id="6" name="TextBox 2"/>
          <p:cNvSpPr txBox="1"/>
          <p:nvPr/>
        </p:nvSpPr>
        <p:spPr>
          <a:xfrm>
            <a:off x="2736900" y="4814302"/>
            <a:ext cx="6718200" cy="641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처음 </a:t>
            </a:r>
            <a:r>
              <a:rPr lang="en-US" altLang="ko-KR"/>
              <a:t>http://localhost/12/ex12-1.html 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접속한 경우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kitae</a:t>
            </a:r>
            <a:r>
              <a:rPr lang="ko-KR" altLang="en-US"/>
              <a:t>를 입력하고 확인 버튼을 누르면 다음 슬라이드와 같이 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22</a:t>
            </a:fld>
            <a:endPara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94246" y="173625"/>
            <a:ext cx="5112467" cy="2807004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5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95800" y="3458712"/>
            <a:ext cx="5119105" cy="281064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sp>
        <p:nvSpPr>
          <p:cNvPr id="6" name="제목 7"/>
          <p:cNvSpPr>
            <a:spLocks noGrp="1"/>
          </p:cNvSpPr>
          <p:nvPr>
            <p:ph type="title" idx="0"/>
          </p:nvPr>
        </p:nvSpPr>
        <p:spPr>
          <a:xfrm>
            <a:off x="304331" y="296730"/>
            <a:ext cx="3418304" cy="752475"/>
          </a:xfrm>
        </p:spPr>
        <p:txBody>
          <a:bodyPr vert="horz" anchor="ctr">
            <a:normAutofit fontScale="90000"/>
          </a:bodyPr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12-1 </a:t>
            </a:r>
            <a:r>
              <a:rPr lang="ko-KR" altLang="en-US"/>
              <a:t>실행 결과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04255" y="3001242"/>
            <a:ext cx="281456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(a) </a:t>
            </a:r>
            <a:r>
              <a:rPr lang="ko-KR" altLang="en-US" sz="1050"/>
              <a:t>처음 방문한 경우</a:t>
            </a:r>
            <a:r>
              <a:rPr lang="en-US" altLang="ko-KR" sz="1050"/>
              <a:t>(</a:t>
            </a:r>
            <a:r>
              <a:rPr lang="ko-KR" altLang="en-US" sz="1050"/>
              <a:t>개발자도구로 쿠키보기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8" name="TextBox 9"/>
          <p:cNvSpPr txBox="1"/>
          <p:nvPr/>
        </p:nvSpPr>
        <p:spPr>
          <a:xfrm>
            <a:off x="4367807" y="6324779"/>
            <a:ext cx="455330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(b) </a:t>
            </a:r>
            <a:r>
              <a:rPr lang="ko-KR" altLang="en-US" sz="1050"/>
              <a:t>새로 고침을 </a:t>
            </a:r>
            <a:r>
              <a:rPr lang="en-US" altLang="ko-KR" sz="1050"/>
              <a:t>3</a:t>
            </a:r>
            <a:r>
              <a:rPr lang="ko-KR" altLang="en-US" sz="1050"/>
              <a:t>번 하여</a:t>
            </a:r>
            <a:r>
              <a:rPr lang="en-US" altLang="ko-KR" sz="1050"/>
              <a:t> </a:t>
            </a:r>
            <a:r>
              <a:rPr lang="ko-KR" altLang="en-US" sz="1050"/>
              <a:t>방문 회수가 증가한 경우</a:t>
            </a:r>
            <a:r>
              <a:rPr lang="en-US" altLang="ko-KR" sz="1050"/>
              <a:t>(</a:t>
            </a:r>
            <a:r>
              <a:rPr lang="ko-KR" altLang="en-US" sz="1050"/>
              <a:t>개발자도구로 쿠키보기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31904" y="3429000"/>
            <a:ext cx="1728192" cy="431313"/>
          </a:xfrm>
          <a:prstGeom prst="wedgeRoundRectCallout">
            <a:avLst>
              <a:gd name="adj1" fmla="val -65107"/>
              <a:gd name="adj2" fmla="val 647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브라우저의 새로 고침을 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번 하여 방문 카운트 증가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타원 10"/>
          <p:cNvSpPr/>
          <p:nvPr/>
        </p:nvSpPr>
        <p:spPr>
          <a:xfrm>
            <a:off x="4783711" y="3770383"/>
            <a:ext cx="216024" cy="21602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오른쪽 대괄호 14"/>
          <p:cNvSpPr/>
          <p:nvPr/>
        </p:nvSpPr>
        <p:spPr>
          <a:xfrm>
            <a:off x="9427694" y="2272853"/>
            <a:ext cx="144016" cy="487351"/>
          </a:xfrm>
          <a:prstGeom prst="righ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6"/>
          <p:cNvSpPr/>
          <p:nvPr/>
        </p:nvSpPr>
        <p:spPr>
          <a:xfrm>
            <a:off x="9549175" y="2239529"/>
            <a:ext cx="614271" cy="539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저장된 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2</a:t>
            </a:r>
            <a:r>
              <a:rPr lang="ko-KR" altLang="en-US" sz="1000"/>
              <a:t> 개의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쿠키 </a:t>
            </a:r>
            <a:endParaRPr lang="ko-KR" altLang="en-US" sz="1000"/>
          </a:p>
        </p:txBody>
      </p:sp>
      <p:sp>
        <p:nvSpPr>
          <p:cNvPr id="13" name="모서리가 둥근 사각형 설명선 17"/>
          <p:cNvSpPr/>
          <p:nvPr/>
        </p:nvSpPr>
        <p:spPr>
          <a:xfrm>
            <a:off x="2639616" y="1826166"/>
            <a:ext cx="1296144" cy="288032"/>
          </a:xfrm>
          <a:prstGeom prst="wedgeRoundRectCallout">
            <a:avLst>
              <a:gd name="adj1" fmla="val 77028"/>
              <a:gd name="adj2" fmla="val -74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크롬 개발자 도구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웹 스토리지 필요성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웹은 웹 애플리케이션의 형태로 진화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웹 문서를 보여주기나 검색</a:t>
            </a:r>
            <a:r>
              <a:rPr lang="en-US" altLang="ko-KR"/>
              <a:t>, </a:t>
            </a:r>
            <a:r>
              <a:rPr lang="ko-KR" altLang="en-US"/>
              <a:t>구매 등 정보 소통 수단을 넘어섬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웹 애플리케이션 사례</a:t>
            </a:r>
            <a:r>
              <a:rPr lang="en-US" altLang="ko-KR"/>
              <a:t>) </a:t>
            </a:r>
            <a:r>
              <a:rPr lang="ko-KR" altLang="en-US"/>
              <a:t>게임</a:t>
            </a:r>
            <a:r>
              <a:rPr lang="en-US" altLang="ko-KR"/>
              <a:t>, </a:t>
            </a:r>
            <a:r>
              <a:rPr lang="ko-KR" altLang="en-US"/>
              <a:t>그림 그리기</a:t>
            </a:r>
            <a:r>
              <a:rPr lang="en-US" altLang="ko-KR"/>
              <a:t>, </a:t>
            </a:r>
            <a:r>
              <a:rPr lang="ko-KR" altLang="en-US"/>
              <a:t>학습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애플리케이션은 실행 도중 로컬 컴퓨터에 데이터 저장 공간 필요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게임 웹 애플리케이션 </a:t>
            </a:r>
            <a:r>
              <a:rPr lang="en-US" altLang="ko-KR"/>
              <a:t>: </a:t>
            </a:r>
            <a:r>
              <a:rPr lang="ko-KR" altLang="en-US"/>
              <a:t>사용자 이름</a:t>
            </a:r>
            <a:r>
              <a:rPr lang="en-US" altLang="ko-KR"/>
              <a:t>, </a:t>
            </a:r>
            <a:r>
              <a:rPr lang="ko-KR" altLang="en-US"/>
              <a:t>점수</a:t>
            </a:r>
            <a:r>
              <a:rPr lang="en-US" altLang="ko-KR"/>
              <a:t>, </a:t>
            </a:r>
            <a:r>
              <a:rPr lang="ko-KR" altLang="en-US"/>
              <a:t>최고 점수자의 이름과 점수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쇼핑몰 </a:t>
            </a:r>
            <a:r>
              <a:rPr lang="en-US" altLang="ko-KR"/>
              <a:t>: </a:t>
            </a:r>
            <a:r>
              <a:rPr lang="ko-KR" altLang="en-US"/>
              <a:t>사용자가 구입하려고 담은 리스트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HTML5</a:t>
            </a:r>
            <a:r>
              <a:rPr lang="ko-KR" altLang="en-US"/>
              <a:t>에서 웹 스토리지</a:t>
            </a:r>
            <a:r>
              <a:rPr lang="en-US" altLang="ko-KR"/>
              <a:t>(web storage)</a:t>
            </a:r>
            <a:r>
              <a:rPr lang="ko-KR" altLang="en-US"/>
              <a:t> 도입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사용자 로컬 컴퓨터의 저장 공간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웹 서버의 저장 부담과 네트워크 트래픽 감소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HTML5 </a:t>
            </a:r>
            <a:r>
              <a:rPr lang="ko-KR" altLang="en-US"/>
              <a:t>웹 스토리지는 오직 자바스크립트로만 읽고 쓸 수 있음</a:t>
            </a:r>
            <a:endParaRPr lang="ko-KR" altLang="en-US"/>
          </a:p>
          <a:p>
            <a:pPr lvl="2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 스토리지</a:t>
            </a:r>
            <a:r>
              <a:rPr lang="en-US" altLang="ko-KR"/>
              <a:t>(Web Storage)</a:t>
            </a:r>
            <a:r>
              <a:rPr lang="ko-KR" altLang="en-US"/>
              <a:t>의 필요성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쿠키의 한계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쿠키의 크기는 </a:t>
            </a:r>
            <a:r>
              <a:rPr lang="en-US" altLang="ko-KR"/>
              <a:t>4KB</a:t>
            </a:r>
            <a:r>
              <a:rPr lang="ko-KR" altLang="en-US"/>
              <a:t>로 제한</a:t>
            </a:r>
            <a:r>
              <a:rPr lang="en-US" altLang="ko-KR"/>
              <a:t>- </a:t>
            </a:r>
            <a:r>
              <a:rPr lang="ko-KR" altLang="en-US"/>
              <a:t>충분한 양의 정보 저장 한계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쿠키는 불필요한 트래픽 발생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브라우저가 웹 서버에 요청을 보낼 때마다 함께 전송하기 때문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쿠키는 윈도우마다 독립적인 값을 저장 불가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브라우저의 모든 윈도우들이 공유하므로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 스토리지</a:t>
            </a:r>
            <a:r>
              <a:rPr lang="en-US" altLang="ko-KR"/>
              <a:t>(Web Storage)</a:t>
            </a:r>
            <a:r>
              <a:rPr lang="ko-KR" altLang="en-US"/>
              <a:t>의 필요성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2563778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>웹 스토리지 </a:t>
            </a:r>
            <a:r>
              <a:rPr lang="en-US" altLang="ko-KR"/>
              <a:t>: </a:t>
            </a:r>
            <a:r>
              <a:rPr lang="ko-KR" altLang="en-US"/>
              <a:t>세션스토리지</a:t>
            </a:r>
            <a:r>
              <a:rPr lang="en-US" altLang="ko-KR"/>
              <a:t>(session storage)</a:t>
            </a:r>
            <a:r>
              <a:rPr lang="ko-KR" altLang="en-US"/>
              <a:t>와 로컬스토리지</a:t>
            </a:r>
            <a:r>
              <a:rPr lang="en-US" altLang="ko-KR"/>
              <a:t>(local storage)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웹 스토리지의 특징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문자열만 저장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(</a:t>
            </a:r>
            <a:r>
              <a:rPr lang="ko-KR" altLang="en-US"/>
              <a:t>키</a:t>
            </a:r>
            <a:r>
              <a:rPr lang="en-US" altLang="ko-KR"/>
              <a:t>, </a:t>
            </a:r>
            <a:r>
              <a:rPr lang="ko-KR" altLang="en-US"/>
              <a:t>값</a:t>
            </a:r>
            <a:r>
              <a:rPr lang="en-US" altLang="ko-KR"/>
              <a:t>)</a:t>
            </a:r>
            <a:r>
              <a:rPr lang="ko-KR" altLang="en-US"/>
              <a:t>으로 구성된 아이템 단위로 저장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동일한 ‘키’를 가진 아이템은 존재할 수 없음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‘키’와 ‘값’ 문자열은 대소문자 구분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저장</a:t>
            </a:r>
            <a:r>
              <a:rPr lang="en-US" altLang="ko-KR"/>
              <a:t>, </a:t>
            </a:r>
            <a:r>
              <a:rPr lang="ko-KR" altLang="en-US"/>
              <a:t>검색</a:t>
            </a:r>
            <a:r>
              <a:rPr lang="en-US" altLang="ko-KR"/>
              <a:t>, </a:t>
            </a:r>
            <a:r>
              <a:rPr lang="ko-KR" altLang="en-US"/>
              <a:t>삭제 등 웹 스토리지의 조작은 모두 자바스크립트 코드로 작성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 스토리지 종류와 특징</a:t>
            </a:r>
            <a:endParaRPr lang="ko-KR" altLang="en-US"/>
          </a:p>
        </p:txBody>
      </p:sp>
      <p:sp>
        <p:nvSpPr>
          <p:cNvPr id="23" name="모서리가 둥근 직사각형 6"/>
          <p:cNvSpPr/>
          <p:nvPr/>
        </p:nvSpPr>
        <p:spPr>
          <a:xfrm>
            <a:off x="3473497" y="3904282"/>
            <a:ext cx="5832648" cy="2754809"/>
          </a:xfrm>
          <a:prstGeom prst="roundRect">
            <a:avLst>
              <a:gd name="adj" fmla="val 6469"/>
            </a:avLst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원통 16"/>
          <p:cNvSpPr/>
          <p:nvPr/>
        </p:nvSpPr>
        <p:spPr>
          <a:xfrm>
            <a:off x="7097827" y="4241797"/>
            <a:ext cx="1727324" cy="1798741"/>
          </a:xfrm>
          <a:prstGeom prst="can">
            <a:avLst>
              <a:gd name="adj" fmla="val 16177"/>
            </a:avLst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3"/>
          <p:cNvSpPr txBox="1"/>
          <p:nvPr/>
        </p:nvSpPr>
        <p:spPr>
          <a:xfrm>
            <a:off x="7393624" y="6044192"/>
            <a:ext cx="1125616" cy="297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웹 스토리지</a:t>
            </a:r>
            <a:endParaRPr lang="ko-KR" altLang="en-US" sz="1400"/>
          </a:p>
        </p:txBody>
      </p:sp>
      <p:sp>
        <p:nvSpPr>
          <p:cNvPr id="26" name="TextBox 9"/>
          <p:cNvSpPr txBox="1"/>
          <p:nvPr/>
        </p:nvSpPr>
        <p:spPr>
          <a:xfrm>
            <a:off x="4075332" y="6351315"/>
            <a:ext cx="902811" cy="300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브라우저</a:t>
            </a:r>
            <a:endParaRPr lang="ko-KR" altLang="en-US" sz="1400"/>
          </a:p>
        </p:txBody>
      </p:sp>
      <p:sp>
        <p:nvSpPr>
          <p:cNvPr id="27" name="모서리가 둥근 직사각형 7"/>
          <p:cNvSpPr/>
          <p:nvPr/>
        </p:nvSpPr>
        <p:spPr>
          <a:xfrm>
            <a:off x="3712583" y="4241796"/>
            <a:ext cx="1872208" cy="2109519"/>
          </a:xfrm>
          <a:prstGeom prst="roundRect">
            <a:avLst>
              <a:gd name="adj" fmla="val 9766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11"/>
          <p:cNvSpPr txBox="1"/>
          <p:nvPr/>
        </p:nvSpPr>
        <p:spPr>
          <a:xfrm>
            <a:off x="2499360" y="6157215"/>
            <a:ext cx="998817" cy="451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200"/>
              <a:t>사용자 </a:t>
            </a:r>
            <a:endParaRPr lang="ko-KR" altLang="en-US" sz="1200"/>
          </a:p>
          <a:p>
            <a:pPr algn="r">
              <a:defRPr/>
            </a:pPr>
            <a:r>
              <a:rPr lang="ko-KR" altLang="en-US" sz="1200"/>
              <a:t>로컬 컴퓨터</a:t>
            </a:r>
            <a:endParaRPr lang="ko-KR" altLang="en-US" sz="1200"/>
          </a:p>
        </p:txBody>
      </p:sp>
      <p:sp>
        <p:nvSpPr>
          <p:cNvPr id="29" name="세로로 말린 두루마리 모양 14"/>
          <p:cNvSpPr/>
          <p:nvPr/>
        </p:nvSpPr>
        <p:spPr>
          <a:xfrm>
            <a:off x="3606667" y="4387271"/>
            <a:ext cx="2050132" cy="1456928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&lt;script&gt;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setItem(“</a:t>
            </a:r>
            <a:r>
              <a:rPr lang="ko-KR" altLang="en-US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손흥민</a:t>
            </a: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”, “1”);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...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v = getItem(“</a:t>
            </a:r>
            <a:r>
              <a:rPr lang="ko-KR" altLang="en-US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호날두</a:t>
            </a: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”);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...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&lt;/script&gt;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7197423" y="4718797"/>
            <a:ext cx="1458797" cy="270398"/>
          </a:xfrm>
          <a:prstGeom prst="rect">
            <a:avLst/>
          </a:prstGeom>
          <a:solidFill>
            <a:srgbClr val="c9e7a7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(“</a:t>
            </a:r>
            <a:r>
              <a:rPr lang="ko-KR" altLang="en-US" sz="1200"/>
              <a:t>손흥민</a:t>
            </a:r>
            <a:r>
              <a:rPr lang="en-US" altLang="ko-KR" sz="1200"/>
              <a:t>”, “1”)</a:t>
            </a:r>
            <a:endParaRPr lang="ko-KR" altLang="en-US" sz="1200"/>
          </a:p>
        </p:txBody>
      </p:sp>
      <p:sp>
        <p:nvSpPr>
          <p:cNvPr id="31" name="TextBox 17"/>
          <p:cNvSpPr txBox="1"/>
          <p:nvPr/>
        </p:nvSpPr>
        <p:spPr>
          <a:xfrm>
            <a:off x="7197422" y="5564286"/>
            <a:ext cx="1458798" cy="268761"/>
          </a:xfrm>
          <a:prstGeom prst="rect">
            <a:avLst/>
          </a:prstGeom>
          <a:solidFill>
            <a:srgbClr val="c9e7a7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(“</a:t>
            </a:r>
            <a:r>
              <a:rPr lang="ko-KR" altLang="en-US" sz="1200"/>
              <a:t>호날두</a:t>
            </a:r>
            <a:r>
              <a:rPr lang="en-US" altLang="ko-KR" sz="1200"/>
              <a:t>”, “4”)</a:t>
            </a:r>
            <a:endParaRPr lang="ko-KR" altLang="en-US" sz="1200"/>
          </a:p>
        </p:txBody>
      </p:sp>
      <p:sp>
        <p:nvSpPr>
          <p:cNvPr id="32" name="TextBox 19"/>
          <p:cNvSpPr txBox="1"/>
          <p:nvPr/>
        </p:nvSpPr>
        <p:spPr>
          <a:xfrm>
            <a:off x="5656799" y="4498715"/>
            <a:ext cx="1557490" cy="2714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(“</a:t>
            </a:r>
            <a:r>
              <a:rPr lang="ko-KR" altLang="en-US" sz="1200"/>
              <a:t>손흥민</a:t>
            </a:r>
            <a:r>
              <a:rPr lang="en-US" altLang="ko-KR" sz="1200"/>
              <a:t>”, “1”) </a:t>
            </a:r>
            <a:r>
              <a:rPr lang="ko-KR" altLang="en-US" sz="1200"/>
              <a:t>저장</a:t>
            </a:r>
            <a:endParaRPr lang="ko-KR" altLang="en-US" sz="1200"/>
          </a:p>
        </p:txBody>
      </p:sp>
      <p:sp>
        <p:nvSpPr>
          <p:cNvPr id="33" name="TextBox 21"/>
          <p:cNvSpPr txBox="1"/>
          <p:nvPr/>
        </p:nvSpPr>
        <p:spPr>
          <a:xfrm>
            <a:off x="3913550" y="5909014"/>
            <a:ext cx="1445215" cy="2708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자바스크립트 코드</a:t>
            </a:r>
            <a:endParaRPr lang="ko-KR" altLang="en-US" sz="1200"/>
          </a:p>
        </p:txBody>
      </p:sp>
      <p:sp>
        <p:nvSpPr>
          <p:cNvPr id="34" name="TextBox 22"/>
          <p:cNvSpPr txBox="1"/>
          <p:nvPr/>
        </p:nvSpPr>
        <p:spPr>
          <a:xfrm>
            <a:off x="7197422" y="5188935"/>
            <a:ext cx="1458798" cy="2669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.....</a:t>
            </a:r>
            <a:endParaRPr lang="ko-KR" altLang="en-US" sz="1200"/>
          </a:p>
        </p:txBody>
      </p:sp>
      <p:sp>
        <p:nvSpPr>
          <p:cNvPr id="35" name="TextBox 30"/>
          <p:cNvSpPr txBox="1"/>
          <p:nvPr/>
        </p:nvSpPr>
        <p:spPr>
          <a:xfrm rot="915316">
            <a:off x="6113590" y="5234224"/>
            <a:ext cx="983727" cy="26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“</a:t>
            </a:r>
            <a:r>
              <a:rPr lang="ko-KR" altLang="en-US" sz="1200"/>
              <a:t>호날두</a:t>
            </a:r>
            <a:r>
              <a:rPr lang="en-US" altLang="ko-KR" sz="1200"/>
              <a:t>” ?</a:t>
            </a:r>
            <a:endParaRPr lang="ko-KR" altLang="en-US" sz="1200"/>
          </a:p>
        </p:txBody>
      </p:sp>
      <p:sp>
        <p:nvSpPr>
          <p:cNvPr id="36" name="TextBox 31"/>
          <p:cNvSpPr txBox="1"/>
          <p:nvPr/>
        </p:nvSpPr>
        <p:spPr>
          <a:xfrm rot="866670">
            <a:off x="5779879" y="5417642"/>
            <a:ext cx="510748" cy="2668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“4”</a:t>
            </a:r>
            <a:endParaRPr lang="ko-KR" altLang="en-US" sz="1200"/>
          </a:p>
        </p:txBody>
      </p:sp>
      <p:sp>
        <p:nvSpPr>
          <p:cNvPr id="37" name="자유형 27"/>
          <p:cNvSpPr/>
          <p:nvPr/>
        </p:nvSpPr>
        <p:spPr>
          <a:xfrm flipV="1">
            <a:off x="5383824" y="5327433"/>
            <a:ext cx="1830465" cy="375352"/>
          </a:xfrm>
          <a:custGeom>
            <a:avLst/>
            <a:gdLst>
              <a:gd name="connsiteX0" fmla="*/ 0 w 1739900"/>
              <a:gd name="connsiteY0" fmla="*/ 406400 h 406400"/>
              <a:gd name="connsiteX1" fmla="*/ 660400 w 1739900"/>
              <a:gd name="connsiteY1" fmla="*/ 330200 h 406400"/>
              <a:gd name="connsiteX2" fmla="*/ 1333500 w 1739900"/>
              <a:gd name="connsiteY2" fmla="*/ 114300 h 406400"/>
              <a:gd name="connsiteX3" fmla="*/ 1739900 w 1739900"/>
              <a:gd name="connsiteY3" fmla="*/ 0 h 406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900" h="406400">
                <a:moveTo>
                  <a:pt x="0" y="406400"/>
                </a:moveTo>
                <a:cubicBezTo>
                  <a:pt x="219075" y="392641"/>
                  <a:pt x="438150" y="378883"/>
                  <a:pt x="660400" y="330200"/>
                </a:cubicBezTo>
                <a:cubicBezTo>
                  <a:pt x="882650" y="281517"/>
                  <a:pt x="1153583" y="169333"/>
                  <a:pt x="1333500" y="114300"/>
                </a:cubicBezTo>
                <a:cubicBezTo>
                  <a:pt x="1513417" y="59267"/>
                  <a:pt x="1626658" y="29633"/>
                  <a:pt x="1739900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triangle"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4"/>
          <p:cNvSpPr txBox="1"/>
          <p:nvPr/>
        </p:nvSpPr>
        <p:spPr>
          <a:xfrm>
            <a:off x="6641133" y="4019688"/>
            <a:ext cx="764055" cy="268434"/>
          </a:xfrm>
          <a:prstGeom prst="wedgeRoundRectCallout">
            <a:avLst>
              <a:gd name="adj1" fmla="val 65306"/>
              <a:gd name="adj2" fmla="val 2310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키 문자열</a:t>
            </a:r>
            <a:endParaRPr lang="ko-KR" altLang="en-US" sz="1000"/>
          </a:p>
        </p:txBody>
      </p:sp>
      <p:sp>
        <p:nvSpPr>
          <p:cNvPr id="39" name="TextBox 23"/>
          <p:cNvSpPr txBox="1"/>
          <p:nvPr/>
        </p:nvSpPr>
        <p:spPr>
          <a:xfrm>
            <a:off x="8156461" y="3956331"/>
            <a:ext cx="764055" cy="264991"/>
          </a:xfrm>
          <a:prstGeom prst="wedgeRoundRectCallout">
            <a:avLst>
              <a:gd name="adj1" fmla="val -58181"/>
              <a:gd name="adj2" fmla="val 2575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값 문자열</a:t>
            </a:r>
            <a:endParaRPr lang="ko-KR" altLang="en-US" sz="1000"/>
          </a:p>
        </p:txBody>
      </p:sp>
      <p:cxnSp>
        <p:nvCxnSpPr>
          <p:cNvPr id="40" name="직선 화살표 연결선 10"/>
          <p:cNvCxnSpPr/>
          <p:nvPr/>
        </p:nvCxnSpPr>
        <p:spPr>
          <a:xfrm flipV="1">
            <a:off x="5390978" y="4841987"/>
            <a:ext cx="1806444" cy="8394"/>
          </a:xfrm>
          <a:prstGeom prst="straightConnector1">
            <a:avLst/>
          </a:prstGeom>
          <a:ln>
            <a:solidFill>
              <a:srgbClr val="00b05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1574278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ko-KR" altLang="en-US"/>
              <a:t>세션 스토리지의 생성과 소멸     </a:t>
            </a:r>
            <a:r>
              <a:rPr lang="en-US" altLang="ko-KR" sz="2100"/>
              <a:t>*</a:t>
            </a:r>
            <a:r>
              <a:rPr lang="ko-KR" altLang="en-US" sz="2100"/>
              <a:t>세션 </a:t>
            </a:r>
            <a:r>
              <a:rPr lang="en-US" altLang="ko-KR" sz="2100"/>
              <a:t>: </a:t>
            </a:r>
            <a:r>
              <a:rPr lang="ko-KR" altLang="en-US" sz="2100"/>
              <a:t>연결된 웹 사이트와 윈도우</a:t>
            </a:r>
            <a:endParaRPr lang="ko-KR" altLang="en-US" sz="2100"/>
          </a:p>
          <a:p>
            <a:pPr lvl="1">
              <a:defRPr/>
            </a:pPr>
            <a:r>
              <a:rPr lang="ko-KR" altLang="en-US"/>
              <a:t>윈도우에 웹 사이트가 로드될 때 세션 스토리지 생성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한 윈도우에 여러 세션 스토리지 생성 가능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윈도우가 닫힐 때 세션 스토리지 소멸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세션 스토리지</a:t>
            </a:r>
            <a:endParaRPr lang="ko-KR" altLang="en-US"/>
          </a:p>
        </p:txBody>
      </p:sp>
      <p:grpSp>
        <p:nvGrpSpPr>
          <p:cNvPr id="5" name="그룹 5"/>
          <p:cNvGrpSpPr/>
          <p:nvPr/>
        </p:nvGrpSpPr>
        <p:grpSpPr>
          <a:xfrm rot="0">
            <a:off x="2053094" y="3068537"/>
            <a:ext cx="8485037" cy="3550879"/>
            <a:chOff x="376408" y="2348880"/>
            <a:chExt cx="8485037" cy="3550879"/>
          </a:xfrm>
        </p:grpSpPr>
        <p:sp>
          <p:nvSpPr>
            <p:cNvPr id="6" name="자유형 2"/>
            <p:cNvSpPr/>
            <p:nvPr/>
          </p:nvSpPr>
          <p:spPr>
            <a:xfrm>
              <a:off x="1885428" y="2348880"/>
              <a:ext cx="1731197" cy="3550879"/>
            </a:xfrm>
            <a:custGeom>
              <a:avLst/>
              <a:gdLst>
                <a:gd name="connsiteX0" fmla="*/ 584200 w 1625600"/>
                <a:gd name="connsiteY0" fmla="*/ 50800 h 3327400"/>
                <a:gd name="connsiteX1" fmla="*/ 406400 w 1625600"/>
                <a:gd name="connsiteY1" fmla="*/ 190500 h 3327400"/>
                <a:gd name="connsiteX2" fmla="*/ 317500 w 1625600"/>
                <a:gd name="connsiteY2" fmla="*/ 279400 h 3327400"/>
                <a:gd name="connsiteX3" fmla="*/ 279400 w 1625600"/>
                <a:gd name="connsiteY3" fmla="*/ 317500 h 3327400"/>
                <a:gd name="connsiteX4" fmla="*/ 228600 w 1625600"/>
                <a:gd name="connsiteY4" fmla="*/ 355600 h 3327400"/>
                <a:gd name="connsiteX5" fmla="*/ 190500 w 1625600"/>
                <a:gd name="connsiteY5" fmla="*/ 381000 h 3327400"/>
                <a:gd name="connsiteX6" fmla="*/ 127000 w 1625600"/>
                <a:gd name="connsiteY6" fmla="*/ 495300 h 3327400"/>
                <a:gd name="connsiteX7" fmla="*/ 88900 w 1625600"/>
                <a:gd name="connsiteY7" fmla="*/ 520700 h 3327400"/>
                <a:gd name="connsiteX8" fmla="*/ 76200 w 1625600"/>
                <a:gd name="connsiteY8" fmla="*/ 622300 h 3327400"/>
                <a:gd name="connsiteX9" fmla="*/ 101600 w 1625600"/>
                <a:gd name="connsiteY9" fmla="*/ 1193800 h 3327400"/>
                <a:gd name="connsiteX10" fmla="*/ 88900 w 1625600"/>
                <a:gd name="connsiteY10" fmla="*/ 1422400 h 3327400"/>
                <a:gd name="connsiteX11" fmla="*/ 63500 w 1625600"/>
                <a:gd name="connsiteY11" fmla="*/ 1498600 h 3327400"/>
                <a:gd name="connsiteX12" fmla="*/ 38100 w 1625600"/>
                <a:gd name="connsiteY12" fmla="*/ 1625600 h 3327400"/>
                <a:gd name="connsiteX13" fmla="*/ 12700 w 1625600"/>
                <a:gd name="connsiteY13" fmla="*/ 2235200 h 3327400"/>
                <a:gd name="connsiteX14" fmla="*/ 0 w 1625600"/>
                <a:gd name="connsiteY14" fmla="*/ 2603500 h 3327400"/>
                <a:gd name="connsiteX15" fmla="*/ 25400 w 1625600"/>
                <a:gd name="connsiteY15" fmla="*/ 2908300 h 3327400"/>
                <a:gd name="connsiteX16" fmla="*/ 38100 w 1625600"/>
                <a:gd name="connsiteY16" fmla="*/ 2946400 h 3327400"/>
                <a:gd name="connsiteX17" fmla="*/ 50800 w 1625600"/>
                <a:gd name="connsiteY17" fmla="*/ 2997200 h 3327400"/>
                <a:gd name="connsiteX18" fmla="*/ 114300 w 1625600"/>
                <a:gd name="connsiteY18" fmla="*/ 3073400 h 3327400"/>
                <a:gd name="connsiteX19" fmla="*/ 152400 w 1625600"/>
                <a:gd name="connsiteY19" fmla="*/ 3098800 h 3327400"/>
                <a:gd name="connsiteX20" fmla="*/ 266700 w 1625600"/>
                <a:gd name="connsiteY20" fmla="*/ 3162300 h 3327400"/>
                <a:gd name="connsiteX21" fmla="*/ 368300 w 1625600"/>
                <a:gd name="connsiteY21" fmla="*/ 3225800 h 3327400"/>
                <a:gd name="connsiteX22" fmla="*/ 457200 w 1625600"/>
                <a:gd name="connsiteY22" fmla="*/ 3276600 h 3327400"/>
                <a:gd name="connsiteX23" fmla="*/ 546100 w 1625600"/>
                <a:gd name="connsiteY23" fmla="*/ 3289300 h 3327400"/>
                <a:gd name="connsiteX24" fmla="*/ 698500 w 1625600"/>
                <a:gd name="connsiteY24" fmla="*/ 3314700 h 3327400"/>
                <a:gd name="connsiteX25" fmla="*/ 787400 w 1625600"/>
                <a:gd name="connsiteY25" fmla="*/ 3327400 h 3327400"/>
                <a:gd name="connsiteX26" fmla="*/ 1079500 w 1625600"/>
                <a:gd name="connsiteY26" fmla="*/ 3314700 h 3327400"/>
                <a:gd name="connsiteX27" fmla="*/ 1155700 w 1625600"/>
                <a:gd name="connsiteY27" fmla="*/ 3225800 h 3327400"/>
                <a:gd name="connsiteX28" fmla="*/ 1231900 w 1625600"/>
                <a:gd name="connsiteY28" fmla="*/ 3187700 h 3327400"/>
                <a:gd name="connsiteX29" fmla="*/ 1346200 w 1625600"/>
                <a:gd name="connsiteY29" fmla="*/ 3048000 h 3327400"/>
                <a:gd name="connsiteX30" fmla="*/ 1384300 w 1625600"/>
                <a:gd name="connsiteY30" fmla="*/ 3022600 h 3327400"/>
                <a:gd name="connsiteX31" fmla="*/ 1435100 w 1625600"/>
                <a:gd name="connsiteY31" fmla="*/ 2984500 h 3327400"/>
                <a:gd name="connsiteX32" fmla="*/ 1485900 w 1625600"/>
                <a:gd name="connsiteY32" fmla="*/ 2933700 h 3327400"/>
                <a:gd name="connsiteX33" fmla="*/ 1549400 w 1625600"/>
                <a:gd name="connsiteY33" fmla="*/ 2882900 h 3327400"/>
                <a:gd name="connsiteX34" fmla="*/ 1600200 w 1625600"/>
                <a:gd name="connsiteY34" fmla="*/ 2806700 h 3327400"/>
                <a:gd name="connsiteX35" fmla="*/ 1625600 w 1625600"/>
                <a:gd name="connsiteY35" fmla="*/ 2730500 h 3327400"/>
                <a:gd name="connsiteX36" fmla="*/ 1600200 w 1625600"/>
                <a:gd name="connsiteY36" fmla="*/ 2197100 h 3327400"/>
                <a:gd name="connsiteX37" fmla="*/ 1562100 w 1625600"/>
                <a:gd name="connsiteY37" fmla="*/ 2082800 h 3327400"/>
                <a:gd name="connsiteX38" fmla="*/ 1549400 w 1625600"/>
                <a:gd name="connsiteY38" fmla="*/ 2032000 h 3327400"/>
                <a:gd name="connsiteX39" fmla="*/ 1524000 w 1625600"/>
                <a:gd name="connsiteY39" fmla="*/ 1968500 h 3327400"/>
                <a:gd name="connsiteX40" fmla="*/ 1473200 w 1625600"/>
                <a:gd name="connsiteY40" fmla="*/ 1828800 h 3327400"/>
                <a:gd name="connsiteX41" fmla="*/ 1485900 w 1625600"/>
                <a:gd name="connsiteY41" fmla="*/ 1333500 h 3327400"/>
                <a:gd name="connsiteX42" fmla="*/ 1498600 w 1625600"/>
                <a:gd name="connsiteY42" fmla="*/ 1282700 h 3327400"/>
                <a:gd name="connsiteX43" fmla="*/ 1511300 w 1625600"/>
                <a:gd name="connsiteY43" fmla="*/ 1219200 h 3327400"/>
                <a:gd name="connsiteX44" fmla="*/ 1524000 w 1625600"/>
                <a:gd name="connsiteY44" fmla="*/ 1104900 h 3327400"/>
                <a:gd name="connsiteX45" fmla="*/ 1536700 w 1625600"/>
                <a:gd name="connsiteY45" fmla="*/ 1028700 h 3327400"/>
                <a:gd name="connsiteX46" fmla="*/ 1549400 w 1625600"/>
                <a:gd name="connsiteY46" fmla="*/ 965200 h 3327400"/>
                <a:gd name="connsiteX47" fmla="*/ 1562100 w 1625600"/>
                <a:gd name="connsiteY47" fmla="*/ 838200 h 3327400"/>
                <a:gd name="connsiteX48" fmla="*/ 1600200 w 1625600"/>
                <a:gd name="connsiteY48" fmla="*/ 622300 h 3327400"/>
                <a:gd name="connsiteX49" fmla="*/ 1612900 w 1625600"/>
                <a:gd name="connsiteY49" fmla="*/ 571500 h 3327400"/>
                <a:gd name="connsiteX50" fmla="*/ 1587500 w 1625600"/>
                <a:gd name="connsiteY50" fmla="*/ 406400 h 3327400"/>
                <a:gd name="connsiteX51" fmla="*/ 1562100 w 1625600"/>
                <a:gd name="connsiteY51" fmla="*/ 368300 h 3327400"/>
                <a:gd name="connsiteX52" fmla="*/ 1435100 w 1625600"/>
                <a:gd name="connsiteY52" fmla="*/ 215900 h 3327400"/>
                <a:gd name="connsiteX53" fmla="*/ 1384300 w 1625600"/>
                <a:gd name="connsiteY53" fmla="*/ 177800 h 3327400"/>
                <a:gd name="connsiteX54" fmla="*/ 1308100 w 1625600"/>
                <a:gd name="connsiteY54" fmla="*/ 101600 h 3327400"/>
                <a:gd name="connsiteX55" fmla="*/ 1270000 w 1625600"/>
                <a:gd name="connsiteY55" fmla="*/ 63500 h 3327400"/>
                <a:gd name="connsiteX56" fmla="*/ 1168400 w 1625600"/>
                <a:gd name="connsiteY56" fmla="*/ 25400 h 3327400"/>
                <a:gd name="connsiteX57" fmla="*/ 1066800 w 1625600"/>
                <a:gd name="connsiteY57" fmla="*/ 0 h 3327400"/>
                <a:gd name="connsiteX58" fmla="*/ 774700 w 1625600"/>
                <a:gd name="connsiteY58" fmla="*/ 12700 h 3327400"/>
                <a:gd name="connsiteX59" fmla="*/ 723900 w 1625600"/>
                <a:gd name="connsiteY59" fmla="*/ 38100 h 3327400"/>
                <a:gd name="connsiteX60" fmla="*/ 673100 w 1625600"/>
                <a:gd name="connsiteY60" fmla="*/ 50800 h 3327400"/>
                <a:gd name="connsiteX61" fmla="*/ 635000 w 1625600"/>
                <a:gd name="connsiteY61" fmla="*/ 63500 h 3327400"/>
                <a:gd name="connsiteX62" fmla="*/ 558800 w 1625600"/>
                <a:gd name="connsiteY62" fmla="*/ 76200 h 3327400"/>
                <a:gd name="connsiteX63" fmla="*/ 571500 w 1625600"/>
                <a:gd name="connsiteY63" fmla="*/ 101600 h 3327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625600" h="3327400">
                  <a:moveTo>
                    <a:pt x="584200" y="50800"/>
                  </a:moveTo>
                  <a:cubicBezTo>
                    <a:pt x="524933" y="97367"/>
                    <a:pt x="459696" y="137204"/>
                    <a:pt x="406400" y="190500"/>
                  </a:cubicBezTo>
                  <a:lnTo>
                    <a:pt x="317500" y="279400"/>
                  </a:lnTo>
                  <a:cubicBezTo>
                    <a:pt x="304800" y="292100"/>
                    <a:pt x="293768" y="306724"/>
                    <a:pt x="279400" y="317500"/>
                  </a:cubicBezTo>
                  <a:cubicBezTo>
                    <a:pt x="262467" y="330200"/>
                    <a:pt x="245824" y="343297"/>
                    <a:pt x="228600" y="355600"/>
                  </a:cubicBezTo>
                  <a:cubicBezTo>
                    <a:pt x="216180" y="364472"/>
                    <a:pt x="201293" y="370207"/>
                    <a:pt x="190500" y="381000"/>
                  </a:cubicBezTo>
                  <a:cubicBezTo>
                    <a:pt x="96944" y="474556"/>
                    <a:pt x="205257" y="385741"/>
                    <a:pt x="127000" y="495300"/>
                  </a:cubicBezTo>
                  <a:cubicBezTo>
                    <a:pt x="118128" y="507720"/>
                    <a:pt x="101600" y="512233"/>
                    <a:pt x="88900" y="520700"/>
                  </a:cubicBezTo>
                  <a:cubicBezTo>
                    <a:pt x="84667" y="554567"/>
                    <a:pt x="76200" y="588170"/>
                    <a:pt x="76200" y="622300"/>
                  </a:cubicBezTo>
                  <a:cubicBezTo>
                    <a:pt x="76200" y="817804"/>
                    <a:pt x="89546" y="1000936"/>
                    <a:pt x="101600" y="1193800"/>
                  </a:cubicBezTo>
                  <a:cubicBezTo>
                    <a:pt x="97367" y="1270000"/>
                    <a:pt x="98366" y="1346672"/>
                    <a:pt x="88900" y="1422400"/>
                  </a:cubicBezTo>
                  <a:cubicBezTo>
                    <a:pt x="85579" y="1448967"/>
                    <a:pt x="67902" y="1472190"/>
                    <a:pt x="63500" y="1498600"/>
                  </a:cubicBezTo>
                  <a:cubicBezTo>
                    <a:pt x="47931" y="1592017"/>
                    <a:pt x="57045" y="1549818"/>
                    <a:pt x="38100" y="1625600"/>
                  </a:cubicBezTo>
                  <a:cubicBezTo>
                    <a:pt x="6527" y="1909761"/>
                    <a:pt x="29119" y="1676949"/>
                    <a:pt x="12700" y="2235200"/>
                  </a:cubicBezTo>
                  <a:cubicBezTo>
                    <a:pt x="9089" y="2357987"/>
                    <a:pt x="4233" y="2480733"/>
                    <a:pt x="0" y="2603500"/>
                  </a:cubicBezTo>
                  <a:cubicBezTo>
                    <a:pt x="3601" y="2653909"/>
                    <a:pt x="15473" y="2843777"/>
                    <a:pt x="25400" y="2908300"/>
                  </a:cubicBezTo>
                  <a:cubicBezTo>
                    <a:pt x="27436" y="2921531"/>
                    <a:pt x="34422" y="2933528"/>
                    <a:pt x="38100" y="2946400"/>
                  </a:cubicBezTo>
                  <a:cubicBezTo>
                    <a:pt x="42895" y="2963183"/>
                    <a:pt x="43924" y="2981157"/>
                    <a:pt x="50800" y="2997200"/>
                  </a:cubicBezTo>
                  <a:cubicBezTo>
                    <a:pt x="61900" y="3023100"/>
                    <a:pt x="93957" y="3056447"/>
                    <a:pt x="114300" y="3073400"/>
                  </a:cubicBezTo>
                  <a:cubicBezTo>
                    <a:pt x="126026" y="3083171"/>
                    <a:pt x="141607" y="3088007"/>
                    <a:pt x="152400" y="3098800"/>
                  </a:cubicBezTo>
                  <a:cubicBezTo>
                    <a:pt x="227370" y="3173770"/>
                    <a:pt x="143563" y="3141777"/>
                    <a:pt x="266700" y="3162300"/>
                  </a:cubicBezTo>
                  <a:cubicBezTo>
                    <a:pt x="363831" y="3235148"/>
                    <a:pt x="270675" y="3170014"/>
                    <a:pt x="368300" y="3225800"/>
                  </a:cubicBezTo>
                  <a:cubicBezTo>
                    <a:pt x="399786" y="3243792"/>
                    <a:pt x="420490" y="3266588"/>
                    <a:pt x="457200" y="3276600"/>
                  </a:cubicBezTo>
                  <a:cubicBezTo>
                    <a:pt x="486079" y="3284476"/>
                    <a:pt x="516467" y="3285067"/>
                    <a:pt x="546100" y="3289300"/>
                  </a:cubicBezTo>
                  <a:cubicBezTo>
                    <a:pt x="623538" y="3315113"/>
                    <a:pt x="562388" y="3297686"/>
                    <a:pt x="698500" y="3314700"/>
                  </a:cubicBezTo>
                  <a:cubicBezTo>
                    <a:pt x="728203" y="3318413"/>
                    <a:pt x="757767" y="3323167"/>
                    <a:pt x="787400" y="3327400"/>
                  </a:cubicBezTo>
                  <a:cubicBezTo>
                    <a:pt x="884767" y="3323167"/>
                    <a:pt x="982637" y="3325463"/>
                    <a:pt x="1079500" y="3314700"/>
                  </a:cubicBezTo>
                  <a:cubicBezTo>
                    <a:pt x="1152196" y="3306623"/>
                    <a:pt x="1121456" y="3273742"/>
                    <a:pt x="1155700" y="3225800"/>
                  </a:cubicBezTo>
                  <a:cubicBezTo>
                    <a:pt x="1171087" y="3204258"/>
                    <a:pt x="1209010" y="3195330"/>
                    <a:pt x="1231900" y="3187700"/>
                  </a:cubicBezTo>
                  <a:cubicBezTo>
                    <a:pt x="1270000" y="3141133"/>
                    <a:pt x="1305390" y="3092211"/>
                    <a:pt x="1346200" y="3048000"/>
                  </a:cubicBezTo>
                  <a:cubicBezTo>
                    <a:pt x="1356553" y="3036784"/>
                    <a:pt x="1371880" y="3031472"/>
                    <a:pt x="1384300" y="3022600"/>
                  </a:cubicBezTo>
                  <a:cubicBezTo>
                    <a:pt x="1401524" y="3010297"/>
                    <a:pt x="1419170" y="2998438"/>
                    <a:pt x="1435100" y="2984500"/>
                  </a:cubicBezTo>
                  <a:cubicBezTo>
                    <a:pt x="1453122" y="2968731"/>
                    <a:pt x="1468002" y="2949610"/>
                    <a:pt x="1485900" y="2933700"/>
                  </a:cubicBezTo>
                  <a:cubicBezTo>
                    <a:pt x="1506160" y="2915691"/>
                    <a:pt x="1531267" y="2903048"/>
                    <a:pt x="1549400" y="2882900"/>
                  </a:cubicBezTo>
                  <a:cubicBezTo>
                    <a:pt x="1569821" y="2860209"/>
                    <a:pt x="1590547" y="2835660"/>
                    <a:pt x="1600200" y="2806700"/>
                  </a:cubicBezTo>
                  <a:lnTo>
                    <a:pt x="1625600" y="2730500"/>
                  </a:lnTo>
                  <a:cubicBezTo>
                    <a:pt x="1621582" y="2601909"/>
                    <a:pt x="1623244" y="2358406"/>
                    <a:pt x="1600200" y="2197100"/>
                  </a:cubicBezTo>
                  <a:cubicBezTo>
                    <a:pt x="1592591" y="2143840"/>
                    <a:pt x="1580111" y="2136833"/>
                    <a:pt x="1562100" y="2082800"/>
                  </a:cubicBezTo>
                  <a:cubicBezTo>
                    <a:pt x="1556580" y="2066241"/>
                    <a:pt x="1554920" y="2048559"/>
                    <a:pt x="1549400" y="2032000"/>
                  </a:cubicBezTo>
                  <a:cubicBezTo>
                    <a:pt x="1542191" y="2010373"/>
                    <a:pt x="1531791" y="1989925"/>
                    <a:pt x="1524000" y="1968500"/>
                  </a:cubicBezTo>
                  <a:cubicBezTo>
                    <a:pt x="1458782" y="1789150"/>
                    <a:pt x="1536309" y="1986573"/>
                    <a:pt x="1473200" y="1828800"/>
                  </a:cubicBezTo>
                  <a:cubicBezTo>
                    <a:pt x="1477433" y="1663700"/>
                    <a:pt x="1478227" y="1498476"/>
                    <a:pt x="1485900" y="1333500"/>
                  </a:cubicBezTo>
                  <a:cubicBezTo>
                    <a:pt x="1486711" y="1316064"/>
                    <a:pt x="1494814" y="1299739"/>
                    <a:pt x="1498600" y="1282700"/>
                  </a:cubicBezTo>
                  <a:cubicBezTo>
                    <a:pt x="1503283" y="1261628"/>
                    <a:pt x="1508247" y="1240569"/>
                    <a:pt x="1511300" y="1219200"/>
                  </a:cubicBezTo>
                  <a:cubicBezTo>
                    <a:pt x="1516721" y="1181251"/>
                    <a:pt x="1518934" y="1142898"/>
                    <a:pt x="1524000" y="1104900"/>
                  </a:cubicBezTo>
                  <a:cubicBezTo>
                    <a:pt x="1527403" y="1079376"/>
                    <a:pt x="1532094" y="1054035"/>
                    <a:pt x="1536700" y="1028700"/>
                  </a:cubicBezTo>
                  <a:cubicBezTo>
                    <a:pt x="1540561" y="1007462"/>
                    <a:pt x="1546547" y="986596"/>
                    <a:pt x="1549400" y="965200"/>
                  </a:cubicBezTo>
                  <a:cubicBezTo>
                    <a:pt x="1555023" y="923029"/>
                    <a:pt x="1556352" y="880354"/>
                    <a:pt x="1562100" y="838200"/>
                  </a:cubicBezTo>
                  <a:cubicBezTo>
                    <a:pt x="1567826" y="796208"/>
                    <a:pt x="1587133" y="681100"/>
                    <a:pt x="1600200" y="622300"/>
                  </a:cubicBezTo>
                  <a:cubicBezTo>
                    <a:pt x="1603986" y="605261"/>
                    <a:pt x="1608667" y="588433"/>
                    <a:pt x="1612900" y="571500"/>
                  </a:cubicBezTo>
                  <a:cubicBezTo>
                    <a:pt x="1609258" y="535077"/>
                    <a:pt x="1610385" y="452169"/>
                    <a:pt x="1587500" y="406400"/>
                  </a:cubicBezTo>
                  <a:cubicBezTo>
                    <a:pt x="1580674" y="392748"/>
                    <a:pt x="1571078" y="380644"/>
                    <a:pt x="1562100" y="368300"/>
                  </a:cubicBezTo>
                  <a:cubicBezTo>
                    <a:pt x="1514759" y="303206"/>
                    <a:pt x="1491381" y="265146"/>
                    <a:pt x="1435100" y="215900"/>
                  </a:cubicBezTo>
                  <a:cubicBezTo>
                    <a:pt x="1419170" y="201962"/>
                    <a:pt x="1400033" y="191960"/>
                    <a:pt x="1384300" y="177800"/>
                  </a:cubicBezTo>
                  <a:cubicBezTo>
                    <a:pt x="1357600" y="153770"/>
                    <a:pt x="1333500" y="127000"/>
                    <a:pt x="1308100" y="101600"/>
                  </a:cubicBezTo>
                  <a:cubicBezTo>
                    <a:pt x="1295400" y="88900"/>
                    <a:pt x="1286817" y="69806"/>
                    <a:pt x="1270000" y="63500"/>
                  </a:cubicBezTo>
                  <a:cubicBezTo>
                    <a:pt x="1236133" y="50800"/>
                    <a:pt x="1202923" y="36188"/>
                    <a:pt x="1168400" y="25400"/>
                  </a:cubicBezTo>
                  <a:cubicBezTo>
                    <a:pt x="1135080" y="14988"/>
                    <a:pt x="1066800" y="0"/>
                    <a:pt x="1066800" y="0"/>
                  </a:cubicBezTo>
                  <a:cubicBezTo>
                    <a:pt x="969433" y="4233"/>
                    <a:pt x="871563" y="1937"/>
                    <a:pt x="774700" y="12700"/>
                  </a:cubicBezTo>
                  <a:cubicBezTo>
                    <a:pt x="755884" y="14791"/>
                    <a:pt x="741627" y="31453"/>
                    <a:pt x="723900" y="38100"/>
                  </a:cubicBezTo>
                  <a:cubicBezTo>
                    <a:pt x="707557" y="44229"/>
                    <a:pt x="689883" y="46005"/>
                    <a:pt x="673100" y="50800"/>
                  </a:cubicBezTo>
                  <a:cubicBezTo>
                    <a:pt x="660228" y="54478"/>
                    <a:pt x="648068" y="60596"/>
                    <a:pt x="635000" y="63500"/>
                  </a:cubicBezTo>
                  <a:cubicBezTo>
                    <a:pt x="609863" y="69086"/>
                    <a:pt x="580881" y="62952"/>
                    <a:pt x="558800" y="76200"/>
                  </a:cubicBezTo>
                  <a:cubicBezTo>
                    <a:pt x="550683" y="81070"/>
                    <a:pt x="567267" y="93133"/>
                    <a:pt x="571500" y="10160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자유형 16"/>
            <p:cNvSpPr/>
            <p:nvPr/>
          </p:nvSpPr>
          <p:spPr>
            <a:xfrm>
              <a:off x="5436096" y="2348880"/>
              <a:ext cx="2328080" cy="3509951"/>
            </a:xfrm>
            <a:custGeom>
              <a:avLst/>
              <a:gdLst>
                <a:gd name="connsiteX0" fmla="*/ 1616880 w 2328080"/>
                <a:gd name="connsiteY0" fmla="*/ 26493 h 3163734"/>
                <a:gd name="connsiteX1" fmla="*/ 1451780 w 2328080"/>
                <a:gd name="connsiteY1" fmla="*/ 51893 h 3163734"/>
                <a:gd name="connsiteX2" fmla="*/ 1350180 w 2328080"/>
                <a:gd name="connsiteY2" fmla="*/ 102693 h 3163734"/>
                <a:gd name="connsiteX3" fmla="*/ 1210480 w 2328080"/>
                <a:gd name="connsiteY3" fmla="*/ 128093 h 3163734"/>
                <a:gd name="connsiteX4" fmla="*/ 1134280 w 2328080"/>
                <a:gd name="connsiteY4" fmla="*/ 166193 h 3163734"/>
                <a:gd name="connsiteX5" fmla="*/ 1045380 w 2328080"/>
                <a:gd name="connsiteY5" fmla="*/ 191593 h 3163734"/>
                <a:gd name="connsiteX6" fmla="*/ 1007280 w 2328080"/>
                <a:gd name="connsiteY6" fmla="*/ 229693 h 3163734"/>
                <a:gd name="connsiteX7" fmla="*/ 969180 w 2328080"/>
                <a:gd name="connsiteY7" fmla="*/ 255093 h 3163734"/>
                <a:gd name="connsiteX8" fmla="*/ 943780 w 2328080"/>
                <a:gd name="connsiteY8" fmla="*/ 293193 h 3163734"/>
                <a:gd name="connsiteX9" fmla="*/ 905680 w 2328080"/>
                <a:gd name="connsiteY9" fmla="*/ 318593 h 3163734"/>
                <a:gd name="connsiteX10" fmla="*/ 829480 w 2328080"/>
                <a:gd name="connsiteY10" fmla="*/ 394793 h 3163734"/>
                <a:gd name="connsiteX11" fmla="*/ 791380 w 2328080"/>
                <a:gd name="connsiteY11" fmla="*/ 585293 h 3163734"/>
                <a:gd name="connsiteX12" fmla="*/ 753280 w 2328080"/>
                <a:gd name="connsiteY12" fmla="*/ 877393 h 3163734"/>
                <a:gd name="connsiteX13" fmla="*/ 702480 w 2328080"/>
                <a:gd name="connsiteY13" fmla="*/ 953593 h 3163734"/>
                <a:gd name="connsiteX14" fmla="*/ 677080 w 2328080"/>
                <a:gd name="connsiteY14" fmla="*/ 1004393 h 3163734"/>
                <a:gd name="connsiteX15" fmla="*/ 638980 w 2328080"/>
                <a:gd name="connsiteY15" fmla="*/ 1017093 h 3163734"/>
                <a:gd name="connsiteX16" fmla="*/ 613580 w 2328080"/>
                <a:gd name="connsiteY16" fmla="*/ 1055193 h 3163734"/>
                <a:gd name="connsiteX17" fmla="*/ 575480 w 2328080"/>
                <a:gd name="connsiteY17" fmla="*/ 1105993 h 3163734"/>
                <a:gd name="connsiteX18" fmla="*/ 562780 w 2328080"/>
                <a:gd name="connsiteY18" fmla="*/ 1144093 h 3163734"/>
                <a:gd name="connsiteX19" fmla="*/ 473880 w 2328080"/>
                <a:gd name="connsiteY19" fmla="*/ 1245693 h 3163734"/>
                <a:gd name="connsiteX20" fmla="*/ 448480 w 2328080"/>
                <a:gd name="connsiteY20" fmla="*/ 1283793 h 3163734"/>
                <a:gd name="connsiteX21" fmla="*/ 372280 w 2328080"/>
                <a:gd name="connsiteY21" fmla="*/ 1334593 h 3163734"/>
                <a:gd name="connsiteX22" fmla="*/ 169080 w 2328080"/>
                <a:gd name="connsiteY22" fmla="*/ 1359993 h 3163734"/>
                <a:gd name="connsiteX23" fmla="*/ 118280 w 2328080"/>
                <a:gd name="connsiteY23" fmla="*/ 1372693 h 3163734"/>
                <a:gd name="connsiteX24" fmla="*/ 54780 w 2328080"/>
                <a:gd name="connsiteY24" fmla="*/ 1436193 h 3163734"/>
                <a:gd name="connsiteX25" fmla="*/ 29380 w 2328080"/>
                <a:gd name="connsiteY25" fmla="*/ 1512393 h 3163734"/>
                <a:gd name="connsiteX26" fmla="*/ 16680 w 2328080"/>
                <a:gd name="connsiteY26" fmla="*/ 1550493 h 3163734"/>
                <a:gd name="connsiteX27" fmla="*/ 16680 w 2328080"/>
                <a:gd name="connsiteY27" fmla="*/ 2020393 h 3163734"/>
                <a:gd name="connsiteX28" fmla="*/ 29380 w 2328080"/>
                <a:gd name="connsiteY28" fmla="*/ 2071193 h 3163734"/>
                <a:gd name="connsiteX29" fmla="*/ 67480 w 2328080"/>
                <a:gd name="connsiteY29" fmla="*/ 2083893 h 3163734"/>
                <a:gd name="connsiteX30" fmla="*/ 105580 w 2328080"/>
                <a:gd name="connsiteY30" fmla="*/ 2109293 h 3163734"/>
                <a:gd name="connsiteX31" fmla="*/ 181780 w 2328080"/>
                <a:gd name="connsiteY31" fmla="*/ 2134693 h 3163734"/>
                <a:gd name="connsiteX32" fmla="*/ 219880 w 2328080"/>
                <a:gd name="connsiteY32" fmla="*/ 2147393 h 3163734"/>
                <a:gd name="connsiteX33" fmla="*/ 257980 w 2328080"/>
                <a:gd name="connsiteY33" fmla="*/ 2160093 h 3163734"/>
                <a:gd name="connsiteX34" fmla="*/ 308780 w 2328080"/>
                <a:gd name="connsiteY34" fmla="*/ 2172793 h 3163734"/>
                <a:gd name="connsiteX35" fmla="*/ 359580 w 2328080"/>
                <a:gd name="connsiteY35" fmla="*/ 2198193 h 3163734"/>
                <a:gd name="connsiteX36" fmla="*/ 435780 w 2328080"/>
                <a:gd name="connsiteY36" fmla="*/ 2248993 h 3163734"/>
                <a:gd name="connsiteX37" fmla="*/ 473880 w 2328080"/>
                <a:gd name="connsiteY37" fmla="*/ 2261693 h 3163734"/>
                <a:gd name="connsiteX38" fmla="*/ 499280 w 2328080"/>
                <a:gd name="connsiteY38" fmla="*/ 2299793 h 3163734"/>
                <a:gd name="connsiteX39" fmla="*/ 537380 w 2328080"/>
                <a:gd name="connsiteY39" fmla="*/ 2312493 h 3163734"/>
                <a:gd name="connsiteX40" fmla="*/ 575480 w 2328080"/>
                <a:gd name="connsiteY40" fmla="*/ 2337893 h 3163734"/>
                <a:gd name="connsiteX41" fmla="*/ 651680 w 2328080"/>
                <a:gd name="connsiteY41" fmla="*/ 2414093 h 3163734"/>
                <a:gd name="connsiteX42" fmla="*/ 689780 w 2328080"/>
                <a:gd name="connsiteY42" fmla="*/ 2490293 h 3163734"/>
                <a:gd name="connsiteX43" fmla="*/ 727880 w 2328080"/>
                <a:gd name="connsiteY43" fmla="*/ 2629993 h 3163734"/>
                <a:gd name="connsiteX44" fmla="*/ 765980 w 2328080"/>
                <a:gd name="connsiteY44" fmla="*/ 2845893 h 3163734"/>
                <a:gd name="connsiteX45" fmla="*/ 778680 w 2328080"/>
                <a:gd name="connsiteY45" fmla="*/ 2896693 h 3163734"/>
                <a:gd name="connsiteX46" fmla="*/ 816780 w 2328080"/>
                <a:gd name="connsiteY46" fmla="*/ 2922093 h 3163734"/>
                <a:gd name="connsiteX47" fmla="*/ 931080 w 2328080"/>
                <a:gd name="connsiteY47" fmla="*/ 3010993 h 3163734"/>
                <a:gd name="connsiteX48" fmla="*/ 1045380 w 2328080"/>
                <a:gd name="connsiteY48" fmla="*/ 3061793 h 3163734"/>
                <a:gd name="connsiteX49" fmla="*/ 1096180 w 2328080"/>
                <a:gd name="connsiteY49" fmla="*/ 3087193 h 3163734"/>
                <a:gd name="connsiteX50" fmla="*/ 1146980 w 2328080"/>
                <a:gd name="connsiteY50" fmla="*/ 3099893 h 3163734"/>
                <a:gd name="connsiteX51" fmla="*/ 1185080 w 2328080"/>
                <a:gd name="connsiteY51" fmla="*/ 3112593 h 3163734"/>
                <a:gd name="connsiteX52" fmla="*/ 1375580 w 2328080"/>
                <a:gd name="connsiteY52" fmla="*/ 3137993 h 3163734"/>
                <a:gd name="connsiteX53" fmla="*/ 1413680 w 2328080"/>
                <a:gd name="connsiteY53" fmla="*/ 3150693 h 3163734"/>
                <a:gd name="connsiteX54" fmla="*/ 2010580 w 2328080"/>
                <a:gd name="connsiteY54" fmla="*/ 3150693 h 3163734"/>
                <a:gd name="connsiteX55" fmla="*/ 2048680 w 2328080"/>
                <a:gd name="connsiteY55" fmla="*/ 3125293 h 3163734"/>
                <a:gd name="connsiteX56" fmla="*/ 2099480 w 2328080"/>
                <a:gd name="connsiteY56" fmla="*/ 3099893 h 3163734"/>
                <a:gd name="connsiteX57" fmla="*/ 2175680 w 2328080"/>
                <a:gd name="connsiteY57" fmla="*/ 3023693 h 3163734"/>
                <a:gd name="connsiteX58" fmla="*/ 2251880 w 2328080"/>
                <a:gd name="connsiteY58" fmla="*/ 2972893 h 3163734"/>
                <a:gd name="connsiteX59" fmla="*/ 2328080 w 2328080"/>
                <a:gd name="connsiteY59" fmla="*/ 2896693 h 3163734"/>
                <a:gd name="connsiteX60" fmla="*/ 2264580 w 2328080"/>
                <a:gd name="connsiteY60" fmla="*/ 2629993 h 3163734"/>
                <a:gd name="connsiteX61" fmla="*/ 2226480 w 2328080"/>
                <a:gd name="connsiteY61" fmla="*/ 2617293 h 3163734"/>
                <a:gd name="connsiteX62" fmla="*/ 2175680 w 2328080"/>
                <a:gd name="connsiteY62" fmla="*/ 2553793 h 3163734"/>
                <a:gd name="connsiteX63" fmla="*/ 2162980 w 2328080"/>
                <a:gd name="connsiteY63" fmla="*/ 2502993 h 3163734"/>
                <a:gd name="connsiteX64" fmla="*/ 2035980 w 2328080"/>
                <a:gd name="connsiteY64" fmla="*/ 2388693 h 3163734"/>
                <a:gd name="connsiteX65" fmla="*/ 1997880 w 2328080"/>
                <a:gd name="connsiteY65" fmla="*/ 2337893 h 3163734"/>
                <a:gd name="connsiteX66" fmla="*/ 1959780 w 2328080"/>
                <a:gd name="connsiteY66" fmla="*/ 2312493 h 3163734"/>
                <a:gd name="connsiteX67" fmla="*/ 1820080 w 2328080"/>
                <a:gd name="connsiteY67" fmla="*/ 2248993 h 3163734"/>
                <a:gd name="connsiteX68" fmla="*/ 1743880 w 2328080"/>
                <a:gd name="connsiteY68" fmla="*/ 2185493 h 3163734"/>
                <a:gd name="connsiteX69" fmla="*/ 1654980 w 2328080"/>
                <a:gd name="connsiteY69" fmla="*/ 2147393 h 3163734"/>
                <a:gd name="connsiteX70" fmla="*/ 1578780 w 2328080"/>
                <a:gd name="connsiteY70" fmla="*/ 2096593 h 3163734"/>
                <a:gd name="connsiteX71" fmla="*/ 1527980 w 2328080"/>
                <a:gd name="connsiteY71" fmla="*/ 2020393 h 3163734"/>
                <a:gd name="connsiteX72" fmla="*/ 1502580 w 2328080"/>
                <a:gd name="connsiteY72" fmla="*/ 1982293 h 3163734"/>
                <a:gd name="connsiteX73" fmla="*/ 1477180 w 2328080"/>
                <a:gd name="connsiteY73" fmla="*/ 1931493 h 3163734"/>
                <a:gd name="connsiteX74" fmla="*/ 1464480 w 2328080"/>
                <a:gd name="connsiteY74" fmla="*/ 1880693 h 3163734"/>
                <a:gd name="connsiteX75" fmla="*/ 1439080 w 2328080"/>
                <a:gd name="connsiteY75" fmla="*/ 1842593 h 3163734"/>
                <a:gd name="connsiteX76" fmla="*/ 1439080 w 2328080"/>
                <a:gd name="connsiteY76" fmla="*/ 1575893 h 3163734"/>
                <a:gd name="connsiteX77" fmla="*/ 1464480 w 2328080"/>
                <a:gd name="connsiteY77" fmla="*/ 1499693 h 3163734"/>
                <a:gd name="connsiteX78" fmla="*/ 1477180 w 2328080"/>
                <a:gd name="connsiteY78" fmla="*/ 1448893 h 3163734"/>
                <a:gd name="connsiteX79" fmla="*/ 1515280 w 2328080"/>
                <a:gd name="connsiteY79" fmla="*/ 1410793 h 3163734"/>
                <a:gd name="connsiteX80" fmla="*/ 1566080 w 2328080"/>
                <a:gd name="connsiteY80" fmla="*/ 1334593 h 3163734"/>
                <a:gd name="connsiteX81" fmla="*/ 1591480 w 2328080"/>
                <a:gd name="connsiteY81" fmla="*/ 1296493 h 3163734"/>
                <a:gd name="connsiteX82" fmla="*/ 1629580 w 2328080"/>
                <a:gd name="connsiteY82" fmla="*/ 1271093 h 3163734"/>
                <a:gd name="connsiteX83" fmla="*/ 1667680 w 2328080"/>
                <a:gd name="connsiteY83" fmla="*/ 1258393 h 3163734"/>
                <a:gd name="connsiteX84" fmla="*/ 1731180 w 2328080"/>
                <a:gd name="connsiteY84" fmla="*/ 1207593 h 3163734"/>
                <a:gd name="connsiteX85" fmla="*/ 1756580 w 2328080"/>
                <a:gd name="connsiteY85" fmla="*/ 1169493 h 3163734"/>
                <a:gd name="connsiteX86" fmla="*/ 1807380 w 2328080"/>
                <a:gd name="connsiteY86" fmla="*/ 1144093 h 3163734"/>
                <a:gd name="connsiteX87" fmla="*/ 1870880 w 2328080"/>
                <a:gd name="connsiteY87" fmla="*/ 1067893 h 3163734"/>
                <a:gd name="connsiteX88" fmla="*/ 1921680 w 2328080"/>
                <a:gd name="connsiteY88" fmla="*/ 1042493 h 3163734"/>
                <a:gd name="connsiteX89" fmla="*/ 1972480 w 2328080"/>
                <a:gd name="connsiteY89" fmla="*/ 978993 h 3163734"/>
                <a:gd name="connsiteX90" fmla="*/ 1997880 w 2328080"/>
                <a:gd name="connsiteY90" fmla="*/ 940893 h 3163734"/>
                <a:gd name="connsiteX91" fmla="*/ 2074080 w 2328080"/>
                <a:gd name="connsiteY91" fmla="*/ 864693 h 3163734"/>
                <a:gd name="connsiteX92" fmla="*/ 2150280 w 2328080"/>
                <a:gd name="connsiteY92" fmla="*/ 775793 h 3163734"/>
                <a:gd name="connsiteX93" fmla="*/ 2175680 w 2328080"/>
                <a:gd name="connsiteY93" fmla="*/ 724993 h 3163734"/>
                <a:gd name="connsiteX94" fmla="*/ 2226480 w 2328080"/>
                <a:gd name="connsiteY94" fmla="*/ 648793 h 3163734"/>
                <a:gd name="connsiteX95" fmla="*/ 2213780 w 2328080"/>
                <a:gd name="connsiteY95" fmla="*/ 280493 h 3163734"/>
                <a:gd name="connsiteX96" fmla="*/ 2188380 w 2328080"/>
                <a:gd name="connsiteY96" fmla="*/ 242393 h 3163734"/>
                <a:gd name="connsiteX97" fmla="*/ 2112180 w 2328080"/>
                <a:gd name="connsiteY97" fmla="*/ 204293 h 3163734"/>
                <a:gd name="connsiteX98" fmla="*/ 2074080 w 2328080"/>
                <a:gd name="connsiteY98" fmla="*/ 178893 h 3163734"/>
                <a:gd name="connsiteX99" fmla="*/ 2035980 w 2328080"/>
                <a:gd name="connsiteY99" fmla="*/ 166193 h 3163734"/>
                <a:gd name="connsiteX100" fmla="*/ 1947080 w 2328080"/>
                <a:gd name="connsiteY100" fmla="*/ 102693 h 3163734"/>
                <a:gd name="connsiteX101" fmla="*/ 1870880 w 2328080"/>
                <a:gd name="connsiteY101" fmla="*/ 51893 h 3163734"/>
                <a:gd name="connsiteX102" fmla="*/ 1794680 w 2328080"/>
                <a:gd name="connsiteY102" fmla="*/ 39193 h 3163734"/>
                <a:gd name="connsiteX103" fmla="*/ 1654980 w 2328080"/>
                <a:gd name="connsiteY103" fmla="*/ 1093 h 3163734"/>
                <a:gd name="connsiteX104" fmla="*/ 1566080 w 2328080"/>
                <a:gd name="connsiteY104" fmla="*/ 1093 h 31637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2328080" h="3163734">
                  <a:moveTo>
                    <a:pt x="1616880" y="26493"/>
                  </a:moveTo>
                  <a:cubicBezTo>
                    <a:pt x="1561847" y="34960"/>
                    <a:pt x="1506135" y="39814"/>
                    <a:pt x="1451780" y="51893"/>
                  </a:cubicBezTo>
                  <a:cubicBezTo>
                    <a:pt x="1372677" y="69472"/>
                    <a:pt x="1408207" y="73680"/>
                    <a:pt x="1350180" y="102693"/>
                  </a:cubicBezTo>
                  <a:cubicBezTo>
                    <a:pt x="1311025" y="122270"/>
                    <a:pt x="1245503" y="123715"/>
                    <a:pt x="1210480" y="128093"/>
                  </a:cubicBezTo>
                  <a:cubicBezTo>
                    <a:pt x="1114715" y="160015"/>
                    <a:pt x="1232757" y="116954"/>
                    <a:pt x="1134280" y="166193"/>
                  </a:cubicBezTo>
                  <a:cubicBezTo>
                    <a:pt x="1116060" y="175303"/>
                    <a:pt x="1061656" y="187524"/>
                    <a:pt x="1045380" y="191593"/>
                  </a:cubicBezTo>
                  <a:cubicBezTo>
                    <a:pt x="1032680" y="204293"/>
                    <a:pt x="1021078" y="218195"/>
                    <a:pt x="1007280" y="229693"/>
                  </a:cubicBezTo>
                  <a:cubicBezTo>
                    <a:pt x="995554" y="239464"/>
                    <a:pt x="979973" y="244300"/>
                    <a:pt x="969180" y="255093"/>
                  </a:cubicBezTo>
                  <a:cubicBezTo>
                    <a:pt x="958387" y="265886"/>
                    <a:pt x="954573" y="282400"/>
                    <a:pt x="943780" y="293193"/>
                  </a:cubicBezTo>
                  <a:cubicBezTo>
                    <a:pt x="932987" y="303986"/>
                    <a:pt x="917088" y="308452"/>
                    <a:pt x="905680" y="318593"/>
                  </a:cubicBezTo>
                  <a:cubicBezTo>
                    <a:pt x="878832" y="342458"/>
                    <a:pt x="829480" y="394793"/>
                    <a:pt x="829480" y="394793"/>
                  </a:cubicBezTo>
                  <a:cubicBezTo>
                    <a:pt x="796332" y="494238"/>
                    <a:pt x="800774" y="463171"/>
                    <a:pt x="791380" y="585293"/>
                  </a:cubicBezTo>
                  <a:cubicBezTo>
                    <a:pt x="789071" y="615314"/>
                    <a:pt x="797034" y="811762"/>
                    <a:pt x="753280" y="877393"/>
                  </a:cubicBezTo>
                  <a:cubicBezTo>
                    <a:pt x="736347" y="902793"/>
                    <a:pt x="716132" y="926289"/>
                    <a:pt x="702480" y="953593"/>
                  </a:cubicBezTo>
                  <a:cubicBezTo>
                    <a:pt x="694013" y="970526"/>
                    <a:pt x="690467" y="991006"/>
                    <a:pt x="677080" y="1004393"/>
                  </a:cubicBezTo>
                  <a:cubicBezTo>
                    <a:pt x="667614" y="1013859"/>
                    <a:pt x="651680" y="1012860"/>
                    <a:pt x="638980" y="1017093"/>
                  </a:cubicBezTo>
                  <a:cubicBezTo>
                    <a:pt x="630513" y="1029793"/>
                    <a:pt x="622452" y="1042773"/>
                    <a:pt x="613580" y="1055193"/>
                  </a:cubicBezTo>
                  <a:cubicBezTo>
                    <a:pt x="601277" y="1072417"/>
                    <a:pt x="585982" y="1087615"/>
                    <a:pt x="575480" y="1105993"/>
                  </a:cubicBezTo>
                  <a:cubicBezTo>
                    <a:pt x="568838" y="1117616"/>
                    <a:pt x="569281" y="1132391"/>
                    <a:pt x="562780" y="1144093"/>
                  </a:cubicBezTo>
                  <a:cubicBezTo>
                    <a:pt x="519202" y="1222534"/>
                    <a:pt x="529536" y="1208589"/>
                    <a:pt x="473880" y="1245693"/>
                  </a:cubicBezTo>
                  <a:cubicBezTo>
                    <a:pt x="465413" y="1258393"/>
                    <a:pt x="459967" y="1273742"/>
                    <a:pt x="448480" y="1283793"/>
                  </a:cubicBezTo>
                  <a:cubicBezTo>
                    <a:pt x="425506" y="1303895"/>
                    <a:pt x="402214" y="1328606"/>
                    <a:pt x="372280" y="1334593"/>
                  </a:cubicBezTo>
                  <a:cubicBezTo>
                    <a:pt x="262929" y="1356463"/>
                    <a:pt x="330277" y="1345339"/>
                    <a:pt x="169080" y="1359993"/>
                  </a:cubicBezTo>
                  <a:cubicBezTo>
                    <a:pt x="152147" y="1364226"/>
                    <a:pt x="134323" y="1365817"/>
                    <a:pt x="118280" y="1372693"/>
                  </a:cubicBezTo>
                  <a:cubicBezTo>
                    <a:pt x="88066" y="1385642"/>
                    <a:pt x="68061" y="1406311"/>
                    <a:pt x="54780" y="1436193"/>
                  </a:cubicBezTo>
                  <a:cubicBezTo>
                    <a:pt x="43906" y="1460659"/>
                    <a:pt x="37847" y="1486993"/>
                    <a:pt x="29380" y="1512393"/>
                  </a:cubicBezTo>
                  <a:lnTo>
                    <a:pt x="16680" y="1550493"/>
                  </a:lnTo>
                  <a:cubicBezTo>
                    <a:pt x="-6936" y="1763034"/>
                    <a:pt x="-4141" y="1687258"/>
                    <a:pt x="16680" y="2020393"/>
                  </a:cubicBezTo>
                  <a:cubicBezTo>
                    <a:pt x="17769" y="2037813"/>
                    <a:pt x="18476" y="2057563"/>
                    <a:pt x="29380" y="2071193"/>
                  </a:cubicBezTo>
                  <a:cubicBezTo>
                    <a:pt x="37743" y="2081646"/>
                    <a:pt x="55506" y="2077906"/>
                    <a:pt x="67480" y="2083893"/>
                  </a:cubicBezTo>
                  <a:cubicBezTo>
                    <a:pt x="81132" y="2090719"/>
                    <a:pt x="91632" y="2103094"/>
                    <a:pt x="105580" y="2109293"/>
                  </a:cubicBezTo>
                  <a:cubicBezTo>
                    <a:pt x="130046" y="2120167"/>
                    <a:pt x="156380" y="2126226"/>
                    <a:pt x="181780" y="2134693"/>
                  </a:cubicBezTo>
                  <a:lnTo>
                    <a:pt x="219880" y="2147393"/>
                  </a:lnTo>
                  <a:cubicBezTo>
                    <a:pt x="232580" y="2151626"/>
                    <a:pt x="244993" y="2156846"/>
                    <a:pt x="257980" y="2160093"/>
                  </a:cubicBezTo>
                  <a:cubicBezTo>
                    <a:pt x="274913" y="2164326"/>
                    <a:pt x="292437" y="2166664"/>
                    <a:pt x="308780" y="2172793"/>
                  </a:cubicBezTo>
                  <a:cubicBezTo>
                    <a:pt x="326507" y="2179440"/>
                    <a:pt x="343346" y="2188453"/>
                    <a:pt x="359580" y="2198193"/>
                  </a:cubicBezTo>
                  <a:cubicBezTo>
                    <a:pt x="385757" y="2213899"/>
                    <a:pt x="406820" y="2239340"/>
                    <a:pt x="435780" y="2248993"/>
                  </a:cubicBezTo>
                  <a:lnTo>
                    <a:pt x="473880" y="2261693"/>
                  </a:lnTo>
                  <a:cubicBezTo>
                    <a:pt x="482347" y="2274393"/>
                    <a:pt x="487361" y="2290258"/>
                    <a:pt x="499280" y="2299793"/>
                  </a:cubicBezTo>
                  <a:cubicBezTo>
                    <a:pt x="509733" y="2308156"/>
                    <a:pt x="525406" y="2306506"/>
                    <a:pt x="537380" y="2312493"/>
                  </a:cubicBezTo>
                  <a:cubicBezTo>
                    <a:pt x="551032" y="2319319"/>
                    <a:pt x="564072" y="2327752"/>
                    <a:pt x="575480" y="2337893"/>
                  </a:cubicBezTo>
                  <a:cubicBezTo>
                    <a:pt x="602328" y="2361758"/>
                    <a:pt x="651680" y="2414093"/>
                    <a:pt x="651680" y="2414093"/>
                  </a:cubicBezTo>
                  <a:cubicBezTo>
                    <a:pt x="697997" y="2553044"/>
                    <a:pt x="624128" y="2342577"/>
                    <a:pt x="689780" y="2490293"/>
                  </a:cubicBezTo>
                  <a:cubicBezTo>
                    <a:pt x="713217" y="2543027"/>
                    <a:pt x="717015" y="2575668"/>
                    <a:pt x="727880" y="2629993"/>
                  </a:cubicBezTo>
                  <a:cubicBezTo>
                    <a:pt x="753030" y="2906644"/>
                    <a:pt x="720053" y="2662184"/>
                    <a:pt x="765980" y="2845893"/>
                  </a:cubicBezTo>
                  <a:cubicBezTo>
                    <a:pt x="770213" y="2862826"/>
                    <a:pt x="768998" y="2882170"/>
                    <a:pt x="778680" y="2896693"/>
                  </a:cubicBezTo>
                  <a:cubicBezTo>
                    <a:pt x="787147" y="2909393"/>
                    <a:pt x="805054" y="2912322"/>
                    <a:pt x="816780" y="2922093"/>
                  </a:cubicBezTo>
                  <a:cubicBezTo>
                    <a:pt x="936152" y="3021569"/>
                    <a:pt x="738490" y="2882599"/>
                    <a:pt x="931080" y="3010993"/>
                  </a:cubicBezTo>
                  <a:cubicBezTo>
                    <a:pt x="1043153" y="3085708"/>
                    <a:pt x="864020" y="2971113"/>
                    <a:pt x="1045380" y="3061793"/>
                  </a:cubicBezTo>
                  <a:cubicBezTo>
                    <a:pt x="1062313" y="3070260"/>
                    <a:pt x="1078453" y="3080546"/>
                    <a:pt x="1096180" y="3087193"/>
                  </a:cubicBezTo>
                  <a:cubicBezTo>
                    <a:pt x="1112523" y="3093322"/>
                    <a:pt x="1130197" y="3095098"/>
                    <a:pt x="1146980" y="3099893"/>
                  </a:cubicBezTo>
                  <a:cubicBezTo>
                    <a:pt x="1159852" y="3103571"/>
                    <a:pt x="1172012" y="3109689"/>
                    <a:pt x="1185080" y="3112593"/>
                  </a:cubicBezTo>
                  <a:cubicBezTo>
                    <a:pt x="1242086" y="3125261"/>
                    <a:pt x="1320552" y="3131879"/>
                    <a:pt x="1375580" y="3137993"/>
                  </a:cubicBezTo>
                  <a:cubicBezTo>
                    <a:pt x="1388280" y="3142226"/>
                    <a:pt x="1400375" y="3149215"/>
                    <a:pt x="1413680" y="3150693"/>
                  </a:cubicBezTo>
                  <a:cubicBezTo>
                    <a:pt x="1637720" y="3175586"/>
                    <a:pt x="1757138" y="3158613"/>
                    <a:pt x="2010580" y="3150693"/>
                  </a:cubicBezTo>
                  <a:cubicBezTo>
                    <a:pt x="2023280" y="3142226"/>
                    <a:pt x="2035428" y="3132866"/>
                    <a:pt x="2048680" y="3125293"/>
                  </a:cubicBezTo>
                  <a:cubicBezTo>
                    <a:pt x="2065118" y="3115900"/>
                    <a:pt x="2084697" y="3111720"/>
                    <a:pt x="2099480" y="3099893"/>
                  </a:cubicBezTo>
                  <a:cubicBezTo>
                    <a:pt x="2127530" y="3077453"/>
                    <a:pt x="2145792" y="3043618"/>
                    <a:pt x="2175680" y="3023693"/>
                  </a:cubicBezTo>
                  <a:cubicBezTo>
                    <a:pt x="2201080" y="3006760"/>
                    <a:pt x="2233564" y="2997315"/>
                    <a:pt x="2251880" y="2972893"/>
                  </a:cubicBezTo>
                  <a:cubicBezTo>
                    <a:pt x="2299138" y="2909882"/>
                    <a:pt x="2272368" y="2933834"/>
                    <a:pt x="2328080" y="2896693"/>
                  </a:cubicBezTo>
                  <a:cubicBezTo>
                    <a:pt x="2326954" y="2882061"/>
                    <a:pt x="2330132" y="2651844"/>
                    <a:pt x="2264580" y="2629993"/>
                  </a:cubicBezTo>
                  <a:lnTo>
                    <a:pt x="2226480" y="2617293"/>
                  </a:lnTo>
                  <a:cubicBezTo>
                    <a:pt x="2184962" y="2492738"/>
                    <a:pt x="2252273" y="2668683"/>
                    <a:pt x="2175680" y="2553793"/>
                  </a:cubicBezTo>
                  <a:cubicBezTo>
                    <a:pt x="2165998" y="2539270"/>
                    <a:pt x="2172989" y="2517292"/>
                    <a:pt x="2162980" y="2502993"/>
                  </a:cubicBezTo>
                  <a:cubicBezTo>
                    <a:pt x="2084243" y="2390511"/>
                    <a:pt x="2108193" y="2460906"/>
                    <a:pt x="2035980" y="2388693"/>
                  </a:cubicBezTo>
                  <a:cubicBezTo>
                    <a:pt x="2021013" y="2373726"/>
                    <a:pt x="2012847" y="2352860"/>
                    <a:pt x="1997880" y="2337893"/>
                  </a:cubicBezTo>
                  <a:cubicBezTo>
                    <a:pt x="1987087" y="2327100"/>
                    <a:pt x="1973180" y="2319802"/>
                    <a:pt x="1959780" y="2312493"/>
                  </a:cubicBezTo>
                  <a:cubicBezTo>
                    <a:pt x="1870544" y="2263819"/>
                    <a:pt x="1885497" y="2270799"/>
                    <a:pt x="1820080" y="2248993"/>
                  </a:cubicBezTo>
                  <a:cubicBezTo>
                    <a:pt x="1791993" y="2220906"/>
                    <a:pt x="1779243" y="2203174"/>
                    <a:pt x="1743880" y="2185493"/>
                  </a:cubicBezTo>
                  <a:cubicBezTo>
                    <a:pt x="1638773" y="2132939"/>
                    <a:pt x="1787116" y="2226675"/>
                    <a:pt x="1654980" y="2147393"/>
                  </a:cubicBezTo>
                  <a:cubicBezTo>
                    <a:pt x="1628803" y="2131687"/>
                    <a:pt x="1578780" y="2096593"/>
                    <a:pt x="1578780" y="2096593"/>
                  </a:cubicBezTo>
                  <a:lnTo>
                    <a:pt x="1527980" y="2020393"/>
                  </a:lnTo>
                  <a:cubicBezTo>
                    <a:pt x="1519513" y="2007693"/>
                    <a:pt x="1509406" y="1995945"/>
                    <a:pt x="1502580" y="1982293"/>
                  </a:cubicBezTo>
                  <a:cubicBezTo>
                    <a:pt x="1494113" y="1965360"/>
                    <a:pt x="1483827" y="1949220"/>
                    <a:pt x="1477180" y="1931493"/>
                  </a:cubicBezTo>
                  <a:cubicBezTo>
                    <a:pt x="1471051" y="1915150"/>
                    <a:pt x="1471356" y="1896736"/>
                    <a:pt x="1464480" y="1880693"/>
                  </a:cubicBezTo>
                  <a:cubicBezTo>
                    <a:pt x="1458467" y="1866664"/>
                    <a:pt x="1447547" y="1855293"/>
                    <a:pt x="1439080" y="1842593"/>
                  </a:cubicBezTo>
                  <a:cubicBezTo>
                    <a:pt x="1411554" y="1732488"/>
                    <a:pt x="1414375" y="1765297"/>
                    <a:pt x="1439080" y="1575893"/>
                  </a:cubicBezTo>
                  <a:cubicBezTo>
                    <a:pt x="1442543" y="1549344"/>
                    <a:pt x="1457986" y="1525668"/>
                    <a:pt x="1464480" y="1499693"/>
                  </a:cubicBezTo>
                  <a:cubicBezTo>
                    <a:pt x="1468713" y="1482760"/>
                    <a:pt x="1468520" y="1464048"/>
                    <a:pt x="1477180" y="1448893"/>
                  </a:cubicBezTo>
                  <a:cubicBezTo>
                    <a:pt x="1486091" y="1433299"/>
                    <a:pt x="1504253" y="1424970"/>
                    <a:pt x="1515280" y="1410793"/>
                  </a:cubicBezTo>
                  <a:cubicBezTo>
                    <a:pt x="1534022" y="1386696"/>
                    <a:pt x="1549147" y="1359993"/>
                    <a:pt x="1566080" y="1334593"/>
                  </a:cubicBezTo>
                  <a:cubicBezTo>
                    <a:pt x="1574547" y="1321893"/>
                    <a:pt x="1578780" y="1304960"/>
                    <a:pt x="1591480" y="1296493"/>
                  </a:cubicBezTo>
                  <a:cubicBezTo>
                    <a:pt x="1604180" y="1288026"/>
                    <a:pt x="1615928" y="1277919"/>
                    <a:pt x="1629580" y="1271093"/>
                  </a:cubicBezTo>
                  <a:cubicBezTo>
                    <a:pt x="1641554" y="1265106"/>
                    <a:pt x="1654980" y="1262626"/>
                    <a:pt x="1667680" y="1258393"/>
                  </a:cubicBezTo>
                  <a:cubicBezTo>
                    <a:pt x="1740473" y="1149204"/>
                    <a:pt x="1643546" y="1277700"/>
                    <a:pt x="1731180" y="1207593"/>
                  </a:cubicBezTo>
                  <a:cubicBezTo>
                    <a:pt x="1743099" y="1198058"/>
                    <a:pt x="1744854" y="1179264"/>
                    <a:pt x="1756580" y="1169493"/>
                  </a:cubicBezTo>
                  <a:cubicBezTo>
                    <a:pt x="1771124" y="1157373"/>
                    <a:pt x="1790447" y="1152560"/>
                    <a:pt x="1807380" y="1144093"/>
                  </a:cubicBezTo>
                  <a:cubicBezTo>
                    <a:pt x="1827633" y="1113713"/>
                    <a:pt x="1839766" y="1090117"/>
                    <a:pt x="1870880" y="1067893"/>
                  </a:cubicBezTo>
                  <a:cubicBezTo>
                    <a:pt x="1886286" y="1056889"/>
                    <a:pt x="1904747" y="1050960"/>
                    <a:pt x="1921680" y="1042493"/>
                  </a:cubicBezTo>
                  <a:cubicBezTo>
                    <a:pt x="1946404" y="968320"/>
                    <a:pt x="1915035" y="1036438"/>
                    <a:pt x="1972480" y="978993"/>
                  </a:cubicBezTo>
                  <a:cubicBezTo>
                    <a:pt x="1983273" y="968200"/>
                    <a:pt x="1987739" y="952301"/>
                    <a:pt x="1997880" y="940893"/>
                  </a:cubicBezTo>
                  <a:cubicBezTo>
                    <a:pt x="2021745" y="914045"/>
                    <a:pt x="2058016" y="896822"/>
                    <a:pt x="2074080" y="864693"/>
                  </a:cubicBezTo>
                  <a:cubicBezTo>
                    <a:pt x="2108946" y="794961"/>
                    <a:pt x="2084334" y="825252"/>
                    <a:pt x="2150280" y="775793"/>
                  </a:cubicBezTo>
                  <a:cubicBezTo>
                    <a:pt x="2158747" y="758860"/>
                    <a:pt x="2165940" y="741227"/>
                    <a:pt x="2175680" y="724993"/>
                  </a:cubicBezTo>
                  <a:cubicBezTo>
                    <a:pt x="2191386" y="698816"/>
                    <a:pt x="2226480" y="648793"/>
                    <a:pt x="2226480" y="648793"/>
                  </a:cubicBezTo>
                  <a:cubicBezTo>
                    <a:pt x="2222247" y="526026"/>
                    <a:pt x="2225246" y="402796"/>
                    <a:pt x="2213780" y="280493"/>
                  </a:cubicBezTo>
                  <a:cubicBezTo>
                    <a:pt x="2212355" y="265296"/>
                    <a:pt x="2199173" y="253186"/>
                    <a:pt x="2188380" y="242393"/>
                  </a:cubicBezTo>
                  <a:cubicBezTo>
                    <a:pt x="2151984" y="205997"/>
                    <a:pt x="2153497" y="224951"/>
                    <a:pt x="2112180" y="204293"/>
                  </a:cubicBezTo>
                  <a:cubicBezTo>
                    <a:pt x="2098528" y="197467"/>
                    <a:pt x="2087732" y="185719"/>
                    <a:pt x="2074080" y="178893"/>
                  </a:cubicBezTo>
                  <a:cubicBezTo>
                    <a:pt x="2062106" y="172906"/>
                    <a:pt x="2047954" y="172180"/>
                    <a:pt x="2035980" y="166193"/>
                  </a:cubicBezTo>
                  <a:cubicBezTo>
                    <a:pt x="2015335" y="155871"/>
                    <a:pt x="1961462" y="112760"/>
                    <a:pt x="1947080" y="102693"/>
                  </a:cubicBezTo>
                  <a:cubicBezTo>
                    <a:pt x="1922071" y="85187"/>
                    <a:pt x="1900992" y="56912"/>
                    <a:pt x="1870880" y="51893"/>
                  </a:cubicBezTo>
                  <a:cubicBezTo>
                    <a:pt x="1845480" y="47660"/>
                    <a:pt x="1819662" y="45438"/>
                    <a:pt x="1794680" y="39193"/>
                  </a:cubicBezTo>
                  <a:cubicBezTo>
                    <a:pt x="1727591" y="22421"/>
                    <a:pt x="1720878" y="6585"/>
                    <a:pt x="1654980" y="1093"/>
                  </a:cubicBezTo>
                  <a:cubicBezTo>
                    <a:pt x="1625449" y="-1368"/>
                    <a:pt x="1595713" y="1093"/>
                    <a:pt x="1566080" y="109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모서리가 둥근 직사각형 17"/>
            <p:cNvSpPr/>
            <p:nvPr/>
          </p:nvSpPr>
          <p:spPr>
            <a:xfrm>
              <a:off x="3875744" y="3692058"/>
              <a:ext cx="3816424" cy="1825176"/>
            </a:xfrm>
            <a:prstGeom prst="roundRect">
              <a:avLst>
                <a:gd name="adj" fmla="val 7621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직선 화살표 연결선 19"/>
            <p:cNvCxnSpPr>
              <a:stCxn id="37" idx="2"/>
              <a:endCxn id="20" idx="0"/>
            </p:cNvCxnSpPr>
            <p:nvPr/>
          </p:nvCxnSpPr>
          <p:spPr>
            <a:xfrm>
              <a:off x="5447920" y="3184976"/>
              <a:ext cx="793877" cy="836228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20"/>
            <p:cNvSpPr/>
            <p:nvPr/>
          </p:nvSpPr>
          <p:spPr>
            <a:xfrm>
              <a:off x="4640627" y="3309621"/>
              <a:ext cx="1021080" cy="236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/>
                <a:t>구글 세션</a:t>
              </a:r>
              <a:r>
                <a:rPr lang="en-US" altLang="ko-KR" sz="1000"/>
                <a:t> </a:t>
              </a:r>
              <a:r>
                <a:rPr lang="ko-KR" altLang="en-US" sz="1000"/>
                <a:t>유지</a:t>
              </a:r>
              <a:endParaRPr lang="ko-KR" altLang="en-US" sz="1000"/>
            </a:p>
          </p:txBody>
        </p:sp>
        <p:sp>
          <p:nvSpPr>
            <p:cNvPr id="11" name="원통 21"/>
            <p:cNvSpPr/>
            <p:nvPr/>
          </p:nvSpPr>
          <p:spPr>
            <a:xfrm>
              <a:off x="4955863" y="4902983"/>
              <a:ext cx="1151260" cy="502597"/>
            </a:xfrm>
            <a:prstGeom prst="can">
              <a:avLst>
                <a:gd name="adj" fmla="val 1617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세션스토리지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22"/>
            <p:cNvCxnSpPr>
              <a:endCxn id="11" idx="0"/>
            </p:cNvCxnSpPr>
            <p:nvPr/>
          </p:nvCxnSpPr>
          <p:spPr>
            <a:xfrm flipH="1">
              <a:off x="5531493" y="4625072"/>
              <a:ext cx="659866" cy="359216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3"/>
            <p:cNvSpPr txBox="1"/>
            <p:nvPr/>
          </p:nvSpPr>
          <p:spPr>
            <a:xfrm>
              <a:off x="5195182" y="5551054"/>
              <a:ext cx="906454" cy="299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/>
                <a:t>브라우저</a:t>
              </a:r>
              <a:endParaRPr lang="ko-KR" altLang="en-US" sz="1400"/>
            </a:p>
          </p:txBody>
        </p:sp>
        <p:sp>
          <p:nvSpPr>
            <p:cNvPr id="14" name="직사각형 24"/>
            <p:cNvSpPr/>
            <p:nvPr/>
          </p:nvSpPr>
          <p:spPr>
            <a:xfrm>
              <a:off x="4268290" y="4663895"/>
              <a:ext cx="472336" cy="70747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...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원통 25"/>
            <p:cNvSpPr/>
            <p:nvPr/>
          </p:nvSpPr>
          <p:spPr>
            <a:xfrm>
              <a:off x="6322154" y="4902983"/>
              <a:ext cx="1151260" cy="502597"/>
            </a:xfrm>
            <a:prstGeom prst="can">
              <a:avLst>
                <a:gd name="adj" fmla="val 161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네이버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세션스토리지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26"/>
            <p:cNvCxnSpPr>
              <a:endCxn id="20" idx="0"/>
            </p:cNvCxnSpPr>
            <p:nvPr/>
          </p:nvCxnSpPr>
          <p:spPr>
            <a:xfrm flipH="1">
              <a:off x="6241797" y="3186893"/>
              <a:ext cx="672570" cy="83431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27"/>
            <p:cNvSpPr/>
            <p:nvPr/>
          </p:nvSpPr>
          <p:spPr>
            <a:xfrm>
              <a:off x="6678978" y="3301143"/>
              <a:ext cx="1278254" cy="234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/>
                <a:t>네이버 세션 활성화</a:t>
              </a:r>
              <a:endParaRPr lang="ko-KR" altLang="en-US" sz="1000"/>
            </a:p>
          </p:txBody>
        </p:sp>
        <p:cxnSp>
          <p:nvCxnSpPr>
            <p:cNvPr id="18" name="직선 화살표 연결선 28"/>
            <p:cNvCxnSpPr>
              <a:endCxn id="15" idx="1"/>
            </p:cNvCxnSpPr>
            <p:nvPr/>
          </p:nvCxnSpPr>
          <p:spPr>
            <a:xfrm>
              <a:off x="6191360" y="4625072"/>
              <a:ext cx="706424" cy="27791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사각형 설명선 30"/>
            <p:cNvSpPr/>
            <p:nvPr/>
          </p:nvSpPr>
          <p:spPr>
            <a:xfrm>
              <a:off x="7716550" y="4606199"/>
              <a:ext cx="1144895" cy="821535"/>
            </a:xfrm>
            <a:prstGeom prst="wedgeRoundRectCallout">
              <a:avLst>
                <a:gd name="adj1" fmla="val -71021"/>
                <a:gd name="adj2" fmla="val 3501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/>
                  </a:solidFill>
                </a:rPr>
                <a:t>2 </a:t>
              </a:r>
              <a:r>
                <a:rPr lang="ko-KR" altLang="en-US" sz="1000">
                  <a:solidFill>
                    <a:schemeClr val="tx1"/>
                  </a:solidFill>
                </a:rPr>
                <a:t>개의 세션 형성</a:t>
              </a:r>
              <a:r>
                <a:rPr lang="en-US" altLang="ko-KR" sz="1000">
                  <a:solidFill>
                    <a:schemeClr val="tx1"/>
                  </a:solidFill>
                </a:rPr>
                <a:t>. </a:t>
              </a:r>
              <a:r>
                <a:rPr lang="ko-KR" altLang="en-US" sz="1000">
                  <a:solidFill>
                    <a:schemeClr val="tx1"/>
                  </a:solidFill>
                </a:rPr>
                <a:t>네이버 세션 스토리지 만 작동 가능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31"/>
            <p:cNvSpPr/>
            <p:nvPr/>
          </p:nvSpPr>
          <p:spPr>
            <a:xfrm>
              <a:off x="5717813" y="4021204"/>
              <a:ext cx="1047967" cy="5889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네이버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사이트 출력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32"/>
            <p:cNvSpPr/>
            <p:nvPr/>
          </p:nvSpPr>
          <p:spPr>
            <a:xfrm>
              <a:off x="4133637" y="4021203"/>
              <a:ext cx="944673" cy="586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33"/>
            <p:cNvSpPr/>
            <p:nvPr/>
          </p:nvSpPr>
          <p:spPr>
            <a:xfrm>
              <a:off x="5130865" y="3899997"/>
              <a:ext cx="472336" cy="70747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...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35"/>
            <p:cNvSpPr/>
            <p:nvPr/>
          </p:nvSpPr>
          <p:spPr>
            <a:xfrm>
              <a:off x="5594755" y="3759593"/>
              <a:ext cx="659072" cy="26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윈도우</a:t>
              </a:r>
              <a:r>
                <a:rPr lang="en-US" altLang="ko-KR" sz="1100"/>
                <a:t>1</a:t>
              </a:r>
              <a:endParaRPr lang="ko-KR" altLang="en-US" sz="1100"/>
            </a:p>
          </p:txBody>
        </p:sp>
        <p:sp>
          <p:nvSpPr>
            <p:cNvPr id="24" name="모서리가 둥근 직사각형 36"/>
            <p:cNvSpPr/>
            <p:nvPr/>
          </p:nvSpPr>
          <p:spPr>
            <a:xfrm>
              <a:off x="376408" y="3692058"/>
              <a:ext cx="3107137" cy="1825176"/>
            </a:xfrm>
            <a:prstGeom prst="roundRect">
              <a:avLst>
                <a:gd name="adj" fmla="val 7621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5" name="직선 화살표 연결선 37"/>
            <p:cNvCxnSpPr>
              <a:stCxn id="36" idx="2"/>
              <a:endCxn id="28" idx="0"/>
            </p:cNvCxnSpPr>
            <p:nvPr/>
          </p:nvCxnSpPr>
          <p:spPr>
            <a:xfrm flipH="1">
              <a:off x="2691138" y="3179068"/>
              <a:ext cx="27055" cy="82133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38"/>
            <p:cNvSpPr/>
            <p:nvPr/>
          </p:nvSpPr>
          <p:spPr>
            <a:xfrm>
              <a:off x="1953927" y="3327958"/>
              <a:ext cx="728026" cy="23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/>
                <a:t>구글 세션</a:t>
              </a:r>
              <a:endParaRPr lang="ko-KR" altLang="en-US" sz="1000"/>
            </a:p>
          </p:txBody>
        </p:sp>
        <p:sp>
          <p:nvSpPr>
            <p:cNvPr id="27" name="원통 39"/>
            <p:cNvSpPr/>
            <p:nvPr/>
          </p:nvSpPr>
          <p:spPr>
            <a:xfrm>
              <a:off x="2058860" y="4902983"/>
              <a:ext cx="1269876" cy="502597"/>
            </a:xfrm>
            <a:prstGeom prst="can">
              <a:avLst>
                <a:gd name="adj" fmla="val 161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세션스토리지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40"/>
            <p:cNvSpPr/>
            <p:nvPr/>
          </p:nvSpPr>
          <p:spPr>
            <a:xfrm>
              <a:off x="2188713" y="4000402"/>
              <a:ext cx="1004849" cy="594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 사이트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출력 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41"/>
            <p:cNvSpPr/>
            <p:nvPr/>
          </p:nvSpPr>
          <p:spPr>
            <a:xfrm>
              <a:off x="1562302" y="3895169"/>
              <a:ext cx="472336" cy="70747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...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42"/>
            <p:cNvCxnSpPr>
              <a:stCxn id="28" idx="2"/>
              <a:endCxn id="27" idx="0"/>
            </p:cNvCxnSpPr>
            <p:nvPr/>
          </p:nvCxnSpPr>
          <p:spPr>
            <a:xfrm>
              <a:off x="2691138" y="4594639"/>
              <a:ext cx="2660" cy="389649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43"/>
            <p:cNvSpPr txBox="1"/>
            <p:nvPr/>
          </p:nvSpPr>
          <p:spPr>
            <a:xfrm>
              <a:off x="2356917" y="5551054"/>
              <a:ext cx="906269" cy="299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/>
                <a:t>브라우저</a:t>
              </a:r>
              <a:endParaRPr lang="ko-KR" altLang="en-US" sz="1400"/>
            </a:p>
          </p:txBody>
        </p:sp>
        <p:sp>
          <p:nvSpPr>
            <p:cNvPr id="32" name="직사각형 44"/>
            <p:cNvSpPr/>
            <p:nvPr/>
          </p:nvSpPr>
          <p:spPr>
            <a:xfrm>
              <a:off x="756592" y="4698110"/>
              <a:ext cx="472336" cy="70747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...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사각형 설명선 45"/>
            <p:cNvSpPr/>
            <p:nvPr/>
          </p:nvSpPr>
          <p:spPr>
            <a:xfrm>
              <a:off x="377926" y="4893941"/>
              <a:ext cx="1529201" cy="542242"/>
            </a:xfrm>
            <a:prstGeom prst="wedgeRoundRectCallout">
              <a:avLst>
                <a:gd name="adj1" fmla="val 64448"/>
                <a:gd name="adj2" fmla="val -350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구글 사이트의 모든</a:t>
              </a:r>
              <a:endParaRPr lang="ko-KR" altLang="en-US" sz="1000">
                <a:solidFill>
                  <a:schemeClr val="tx1"/>
                </a:solidFill>
              </a:endParaRPr>
            </a:p>
            <a:p>
              <a:pPr lvl="0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웹 페이지에 의해 공유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46"/>
            <p:cNvSpPr/>
            <p:nvPr/>
          </p:nvSpPr>
          <p:spPr>
            <a:xfrm>
              <a:off x="2061482" y="3761214"/>
              <a:ext cx="6585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윈도우</a:t>
              </a:r>
              <a:r>
                <a:rPr lang="en-US" altLang="ko-KR" sz="1100"/>
                <a:t>1</a:t>
              </a:r>
              <a:endParaRPr lang="ko-KR" altLang="en-US" sz="1100"/>
            </a:p>
          </p:txBody>
        </p:sp>
        <p:sp>
          <p:nvSpPr>
            <p:cNvPr id="35" name="직사각형 47"/>
            <p:cNvSpPr/>
            <p:nvPr/>
          </p:nvSpPr>
          <p:spPr>
            <a:xfrm>
              <a:off x="560571" y="4011722"/>
              <a:ext cx="944673" cy="586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순서도: 다중 문서 48"/>
            <p:cNvSpPr/>
            <p:nvPr/>
          </p:nvSpPr>
          <p:spPr>
            <a:xfrm>
              <a:off x="2160251" y="2549063"/>
              <a:ext cx="1296144" cy="654803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 사이트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웹 페이지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순서도: 다중 문서 50"/>
            <p:cNvSpPr/>
            <p:nvPr/>
          </p:nvSpPr>
          <p:spPr>
            <a:xfrm>
              <a:off x="4889978" y="2554971"/>
              <a:ext cx="1296144" cy="654803"/>
            </a:xfrm>
            <a:prstGeom prst="flowChartMulti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 사이트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웹 페이지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순서도: 다중 문서 52"/>
            <p:cNvSpPr/>
            <p:nvPr/>
          </p:nvSpPr>
          <p:spPr>
            <a:xfrm>
              <a:off x="6386070" y="2541766"/>
              <a:ext cx="1360404" cy="654803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네이버 사이트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웹 페이지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2118564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ko-KR" altLang="en-US"/>
              <a:t>윈도우마다 세션 스토리지 별도 생성</a:t>
            </a:r>
            <a:r>
              <a:rPr lang="en-US" altLang="ko-KR"/>
              <a:t>:</a:t>
            </a:r>
            <a:r>
              <a:rPr lang="ko-KR" altLang="en-US"/>
              <a:t>  윈도우 사이에서는 공유되지 않음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세션 스토리지 공유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윈도우에 로드된 웹 사이트의 모든 웹 페이지들이 세션스토리지 공유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세션 스토리지의 용도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한 윈도우에서 연결된 웹 사이트의 웹 페이지들끼리 데이터를 주고 받는 임시 저장 공간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세션 스토리지의 공유 범위 </a:t>
            </a:r>
            <a:endParaRPr lang="ko-KR" altLang="en-US"/>
          </a:p>
        </p:txBody>
      </p:sp>
      <p:sp>
        <p:nvSpPr>
          <p:cNvPr id="5" name="모서리가 둥근 직사각형 3"/>
          <p:cNvSpPr/>
          <p:nvPr/>
        </p:nvSpPr>
        <p:spPr>
          <a:xfrm>
            <a:off x="3726122" y="4600602"/>
            <a:ext cx="4680520" cy="1825176"/>
          </a:xfrm>
          <a:prstGeom prst="roundRect">
            <a:avLst>
              <a:gd name="adj" fmla="val 7621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4"/>
          <p:cNvSpPr/>
          <p:nvPr/>
        </p:nvSpPr>
        <p:spPr>
          <a:xfrm>
            <a:off x="7062258" y="4919076"/>
            <a:ext cx="1008111" cy="5942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구글 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웹 페이지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23" idx="2"/>
            <a:endCxn id="10" idx="0"/>
          </p:cNvCxnSpPr>
          <p:nvPr/>
        </p:nvCxnSpPr>
        <p:spPr>
          <a:xfrm rot="10800000" flipV="1">
            <a:off x="6040851" y="4174395"/>
            <a:ext cx="750383" cy="73455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614034" y="4215597"/>
            <a:ext cx="8020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/>
              <a:t>구글 세션 </a:t>
            </a: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" name="원통 8"/>
          <p:cNvSpPr/>
          <p:nvPr/>
        </p:nvSpPr>
        <p:spPr>
          <a:xfrm>
            <a:off x="5408574" y="5811527"/>
            <a:ext cx="1269876" cy="502597"/>
          </a:xfrm>
          <a:prstGeom prst="can">
            <a:avLst>
              <a:gd name="adj" fmla="val 16177"/>
            </a:avLst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구글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세션스토리지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38427" y="4908946"/>
            <a:ext cx="1004849" cy="5942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구글 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웹 페이지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1"/>
          <p:cNvSpPr/>
          <p:nvPr/>
        </p:nvSpPr>
        <p:spPr>
          <a:xfrm>
            <a:off x="4912016" y="4803713"/>
            <a:ext cx="472336" cy="7074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...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2"/>
          <p:cNvCxnSpPr>
            <a:stCxn id="10" idx="2"/>
            <a:endCxn id="9" idx="0"/>
          </p:cNvCxnSpPr>
          <p:nvPr/>
        </p:nvCxnSpPr>
        <p:spPr>
          <a:xfrm>
            <a:off x="6040852" y="5503183"/>
            <a:ext cx="2660" cy="389649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/>
          <p:cNvSpPr txBox="1"/>
          <p:nvPr/>
        </p:nvSpPr>
        <p:spPr>
          <a:xfrm>
            <a:off x="5706632" y="6459599"/>
            <a:ext cx="902811" cy="291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브라우저</a:t>
            </a:r>
            <a:endParaRPr lang="ko-KR" altLang="en-US" sz="1400"/>
          </a:p>
        </p:txBody>
      </p:sp>
      <p:sp>
        <p:nvSpPr>
          <p:cNvPr id="14" name="직사각형 14"/>
          <p:cNvSpPr/>
          <p:nvPr/>
        </p:nvSpPr>
        <p:spPr>
          <a:xfrm>
            <a:off x="4106306" y="5606654"/>
            <a:ext cx="472336" cy="7074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...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원통 16"/>
          <p:cNvSpPr/>
          <p:nvPr/>
        </p:nvSpPr>
        <p:spPr>
          <a:xfrm>
            <a:off x="6988558" y="5811527"/>
            <a:ext cx="1202060" cy="502597"/>
          </a:xfrm>
          <a:prstGeom prst="can">
            <a:avLst>
              <a:gd name="adj" fmla="val 16177"/>
            </a:avLst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구글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세션스토리지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7"/>
          <p:cNvCxnSpPr>
            <a:stCxn id="23" idx="2"/>
            <a:endCxn id="6" idx="0"/>
          </p:cNvCxnSpPr>
          <p:nvPr/>
        </p:nvCxnSpPr>
        <p:spPr>
          <a:xfrm>
            <a:off x="6791235" y="4174396"/>
            <a:ext cx="775078" cy="74468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8"/>
          <p:cNvSpPr/>
          <p:nvPr/>
        </p:nvSpPr>
        <p:spPr>
          <a:xfrm>
            <a:off x="7118985" y="4215597"/>
            <a:ext cx="830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/>
              <a:t>구글 세션 </a:t>
            </a:r>
            <a:r>
              <a:rPr lang="en-US" altLang="ko-KR" sz="1000"/>
              <a:t>2</a:t>
            </a:r>
            <a:endParaRPr lang="ko-KR" altLang="en-US" sz="1000"/>
          </a:p>
        </p:txBody>
      </p:sp>
      <p:cxnSp>
        <p:nvCxnSpPr>
          <p:cNvPr id="18" name="직선 화살표 연결선 19"/>
          <p:cNvCxnSpPr>
            <a:stCxn id="6" idx="2"/>
            <a:endCxn id="15" idx="0"/>
          </p:cNvCxnSpPr>
          <p:nvPr/>
        </p:nvCxnSpPr>
        <p:spPr>
          <a:xfrm>
            <a:off x="7566314" y="5513313"/>
            <a:ext cx="23274" cy="379519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21"/>
          <p:cNvSpPr/>
          <p:nvPr/>
        </p:nvSpPr>
        <p:spPr>
          <a:xfrm>
            <a:off x="3569908" y="5771882"/>
            <a:ext cx="1440160" cy="542242"/>
          </a:xfrm>
          <a:prstGeom prst="wedgeRoundRectCallout">
            <a:avLst>
              <a:gd name="adj1" fmla="val 77356"/>
              <a:gd name="adj2" fmla="val -54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윈도우마다 별도로 세션이 유지된다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직사각형 23"/>
          <p:cNvSpPr/>
          <p:nvPr/>
        </p:nvSpPr>
        <p:spPr>
          <a:xfrm>
            <a:off x="7506453" y="4680575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윈도우</a:t>
            </a: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21" name="직사각형 24"/>
          <p:cNvSpPr/>
          <p:nvPr/>
        </p:nvSpPr>
        <p:spPr>
          <a:xfrm>
            <a:off x="5411197" y="4669759"/>
            <a:ext cx="652417" cy="262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윈도우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22" name="직사각형 25"/>
          <p:cNvSpPr/>
          <p:nvPr/>
        </p:nvSpPr>
        <p:spPr>
          <a:xfrm>
            <a:off x="3910285" y="4920266"/>
            <a:ext cx="944673" cy="58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순서도: 다중 문서 22"/>
          <p:cNvSpPr/>
          <p:nvPr/>
        </p:nvSpPr>
        <p:spPr>
          <a:xfrm>
            <a:off x="6233293" y="3544390"/>
            <a:ext cx="1296144" cy="654803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구글 사이트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웹 페이지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3"/>
            <a:ext cx="10805932" cy="2176498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>로컬 스토리지의 생성과 소멸</a:t>
            </a:r>
            <a:r>
              <a:rPr lang="en-US" altLang="ko-KR"/>
              <a:t>, </a:t>
            </a:r>
            <a:r>
              <a:rPr lang="ko-KR" altLang="en-US"/>
              <a:t>공유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윈도우에 상관없이 웹 서버</a:t>
            </a:r>
            <a:r>
              <a:rPr lang="en-US" altLang="ko-KR"/>
              <a:t>(</a:t>
            </a:r>
            <a:r>
              <a:rPr lang="ko-KR" altLang="en-US"/>
              <a:t>웹 사이트</a:t>
            </a:r>
            <a:r>
              <a:rPr lang="en-US" altLang="ko-KR"/>
              <a:t>) </a:t>
            </a:r>
            <a:r>
              <a:rPr lang="ko-KR" altLang="en-US"/>
              <a:t>당 하나 씩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브라우저 종료하거나 컴퓨터가 커져도 존재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사이트의 모든 웹 페이지가 로컬 스토리지 공유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로컬 스토리지의 용도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오프라인상태에서 웹 애플리케이션이 로컬 컴퓨터의 로컬 스토리지에</a:t>
            </a:r>
            <a:r>
              <a:rPr lang="en-US" altLang="ko-KR"/>
              <a:t> </a:t>
            </a:r>
            <a:r>
              <a:rPr lang="ko-KR" altLang="en-US"/>
              <a:t>저장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로컬 스토리지</a:t>
            </a:r>
            <a:endParaRPr lang="ko-KR" altLang="en-US"/>
          </a:p>
        </p:txBody>
      </p:sp>
      <p:grpSp>
        <p:nvGrpSpPr>
          <p:cNvPr id="5" name="그룹 10"/>
          <p:cNvGrpSpPr/>
          <p:nvPr/>
        </p:nvGrpSpPr>
        <p:grpSpPr>
          <a:xfrm rot="0">
            <a:off x="2134389" y="3647548"/>
            <a:ext cx="7923222" cy="2922797"/>
            <a:chOff x="755576" y="3198858"/>
            <a:chExt cx="7923222" cy="2922797"/>
          </a:xfrm>
        </p:grpSpPr>
        <p:sp>
          <p:nvSpPr>
            <p:cNvPr id="6" name="모서리가 둥근 직사각형 2"/>
            <p:cNvSpPr/>
            <p:nvPr/>
          </p:nvSpPr>
          <p:spPr>
            <a:xfrm>
              <a:off x="755576" y="4293772"/>
              <a:ext cx="2736304" cy="1825176"/>
            </a:xfrm>
            <a:prstGeom prst="roundRect">
              <a:avLst>
                <a:gd name="adj" fmla="val 7621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3"/>
            <p:cNvSpPr/>
            <p:nvPr/>
          </p:nvSpPr>
          <p:spPr>
            <a:xfrm>
              <a:off x="2202904" y="4632314"/>
              <a:ext cx="1031399" cy="594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 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웹 페이지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타원 4"/>
            <p:cNvSpPr/>
            <p:nvPr/>
          </p:nvSpPr>
          <p:spPr>
            <a:xfrm>
              <a:off x="1511660" y="3199534"/>
              <a:ext cx="1151260" cy="56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 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사이트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5"/>
            <p:cNvCxnSpPr>
              <a:stCxn id="8" idx="4"/>
              <a:endCxn id="11" idx="0"/>
            </p:cNvCxnSpPr>
            <p:nvPr/>
          </p:nvCxnSpPr>
          <p:spPr>
            <a:xfrm flipH="1">
              <a:off x="1544598" y="3763207"/>
              <a:ext cx="542692" cy="86399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통 7"/>
            <p:cNvSpPr/>
            <p:nvPr/>
          </p:nvSpPr>
          <p:spPr>
            <a:xfrm>
              <a:off x="1515079" y="5504697"/>
              <a:ext cx="1151260" cy="502597"/>
            </a:xfrm>
            <a:prstGeom prst="can">
              <a:avLst>
                <a:gd name="adj" fmla="val 16177"/>
              </a:avLst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/>
                <a:t>구글</a:t>
              </a:r>
              <a:endParaRPr lang="ko-KR" altLang="en-US" sz="1200"/>
            </a:p>
            <a:p>
              <a:pPr algn="ctr">
                <a:defRPr/>
              </a:pPr>
              <a:r>
                <a:rPr lang="ko-KR" altLang="en-US" sz="1200"/>
                <a:t>로컬스토리지</a:t>
              </a:r>
              <a:endParaRPr lang="en-US" altLang="ko-KR" sz="1200"/>
            </a:p>
          </p:txBody>
        </p:sp>
        <p:sp>
          <p:nvSpPr>
            <p:cNvPr id="11" name="직사각형 8"/>
            <p:cNvSpPr/>
            <p:nvPr/>
          </p:nvSpPr>
          <p:spPr>
            <a:xfrm>
              <a:off x="1024611" y="4627205"/>
              <a:ext cx="1039973" cy="5995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 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웹 페이지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2"/>
              <a:endCxn id="10" idx="0"/>
            </p:cNvCxnSpPr>
            <p:nvPr/>
          </p:nvCxnSpPr>
          <p:spPr>
            <a:xfrm>
              <a:off x="1544598" y="5226786"/>
              <a:ext cx="546111" cy="3592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69869" y="5821042"/>
              <a:ext cx="903529" cy="3006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/>
                <a:t>브라우저</a:t>
              </a:r>
              <a:endParaRPr lang="ko-KR" altLang="en-US" sz="1400"/>
            </a:p>
          </p:txBody>
        </p:sp>
        <p:cxnSp>
          <p:nvCxnSpPr>
            <p:cNvPr id="14" name="직선 화살표 연결선 15"/>
            <p:cNvCxnSpPr>
              <a:stCxn id="8" idx="4"/>
              <a:endCxn id="7" idx="0"/>
            </p:cNvCxnSpPr>
            <p:nvPr/>
          </p:nvCxnSpPr>
          <p:spPr>
            <a:xfrm>
              <a:off x="2087290" y="3763207"/>
              <a:ext cx="631314" cy="869107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7"/>
            <p:cNvCxnSpPr>
              <a:stCxn id="7" idx="2"/>
              <a:endCxn id="10" idx="0"/>
            </p:cNvCxnSpPr>
            <p:nvPr/>
          </p:nvCxnSpPr>
          <p:spPr>
            <a:xfrm flipH="1">
              <a:off x="2090709" y="5226786"/>
              <a:ext cx="627895" cy="35921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원통 33"/>
            <p:cNvSpPr/>
            <p:nvPr/>
          </p:nvSpPr>
          <p:spPr>
            <a:xfrm>
              <a:off x="4155600" y="5494373"/>
              <a:ext cx="1151260" cy="502597"/>
            </a:xfrm>
            <a:prstGeom prst="can">
              <a:avLst>
                <a:gd name="adj" fmla="val 16177"/>
              </a:avLst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/>
                <a:t>구글</a:t>
              </a:r>
              <a:endParaRPr lang="ko-KR" altLang="en-US" sz="1200"/>
            </a:p>
            <a:p>
              <a:pPr algn="ctr">
                <a:defRPr/>
              </a:pPr>
              <a:r>
                <a:rPr lang="ko-KR" altLang="en-US" sz="1200"/>
                <a:t>로컬스토리지</a:t>
              </a:r>
              <a:endParaRPr lang="en-US" altLang="ko-KR" sz="1200"/>
            </a:p>
          </p:txBody>
        </p:sp>
        <p:sp>
          <p:nvSpPr>
            <p:cNvPr id="17" name="TextBox 36"/>
            <p:cNvSpPr txBox="1"/>
            <p:nvPr/>
          </p:nvSpPr>
          <p:spPr>
            <a:xfrm>
              <a:off x="4008230" y="4719162"/>
              <a:ext cx="1308243" cy="2985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/>
                <a:t>브라우저 종료</a:t>
              </a:r>
              <a:endParaRPr lang="ko-KR" altLang="en-US" sz="1400"/>
            </a:p>
          </p:txBody>
        </p:sp>
        <p:sp>
          <p:nvSpPr>
            <p:cNvPr id="18" name="모서리가 둥근 직사각형 41"/>
            <p:cNvSpPr/>
            <p:nvPr/>
          </p:nvSpPr>
          <p:spPr>
            <a:xfrm>
              <a:off x="5868144" y="4293096"/>
              <a:ext cx="2736304" cy="1825176"/>
            </a:xfrm>
            <a:prstGeom prst="roundRect">
              <a:avLst>
                <a:gd name="adj" fmla="val 7621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타원 43"/>
            <p:cNvSpPr/>
            <p:nvPr/>
          </p:nvSpPr>
          <p:spPr>
            <a:xfrm>
              <a:off x="6624228" y="3198858"/>
              <a:ext cx="1151260" cy="56367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사이트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44"/>
            <p:cNvCxnSpPr>
              <a:stCxn id="19" idx="4"/>
              <a:endCxn id="22" idx="0"/>
            </p:cNvCxnSpPr>
            <p:nvPr/>
          </p:nvCxnSpPr>
          <p:spPr>
            <a:xfrm>
              <a:off x="7199858" y="3762531"/>
              <a:ext cx="0" cy="869645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통 45"/>
            <p:cNvSpPr/>
            <p:nvPr/>
          </p:nvSpPr>
          <p:spPr>
            <a:xfrm>
              <a:off x="6627647" y="5504021"/>
              <a:ext cx="1151260" cy="502597"/>
            </a:xfrm>
            <a:prstGeom prst="can">
              <a:avLst>
                <a:gd name="adj" fmla="val 16177"/>
              </a:avLst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/>
                <a:t>구글</a:t>
              </a:r>
              <a:endParaRPr lang="ko-KR" altLang="en-US" sz="1200"/>
            </a:p>
            <a:p>
              <a:pPr algn="ctr">
                <a:defRPr/>
              </a:pPr>
              <a:r>
                <a:rPr lang="ko-KR" altLang="en-US" sz="1200"/>
                <a:t>로컬스토리지</a:t>
              </a:r>
              <a:endParaRPr lang="en-US" altLang="ko-KR" sz="1200"/>
            </a:p>
          </p:txBody>
        </p:sp>
        <p:sp>
          <p:nvSpPr>
            <p:cNvPr id="22" name="직사각형 46"/>
            <p:cNvSpPr/>
            <p:nvPr/>
          </p:nvSpPr>
          <p:spPr>
            <a:xfrm>
              <a:off x="6686124" y="4632176"/>
              <a:ext cx="1027468" cy="5851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구글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웹 페이지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47"/>
            <p:cNvCxnSpPr>
              <a:stCxn id="22" idx="2"/>
              <a:endCxn id="21" idx="0"/>
            </p:cNvCxnSpPr>
            <p:nvPr/>
          </p:nvCxnSpPr>
          <p:spPr>
            <a:xfrm>
              <a:off x="7199858" y="5217305"/>
              <a:ext cx="3419" cy="36802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48"/>
            <p:cNvSpPr txBox="1"/>
            <p:nvPr/>
          </p:nvSpPr>
          <p:spPr>
            <a:xfrm>
              <a:off x="7775488" y="5810495"/>
              <a:ext cx="903310" cy="295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/>
                <a:t>브라우저</a:t>
              </a:r>
              <a:endParaRPr lang="ko-KR" altLang="en-US" sz="1400"/>
            </a:p>
          </p:txBody>
        </p:sp>
        <p:sp>
          <p:nvSpPr>
            <p:cNvPr id="25" name="직사각형 30"/>
            <p:cNvSpPr/>
            <p:nvPr/>
          </p:nvSpPr>
          <p:spPr>
            <a:xfrm>
              <a:off x="2634131" y="4350962"/>
              <a:ext cx="68480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윈도우</a:t>
              </a:r>
              <a:r>
                <a:rPr lang="en-US" altLang="ko-KR" sz="1100"/>
                <a:t>2</a:t>
              </a:r>
              <a:endParaRPr lang="ko-KR" altLang="en-US" sz="1100"/>
            </a:p>
          </p:txBody>
        </p:sp>
        <p:sp>
          <p:nvSpPr>
            <p:cNvPr id="26" name="직사각형 31"/>
            <p:cNvSpPr/>
            <p:nvPr/>
          </p:nvSpPr>
          <p:spPr>
            <a:xfrm>
              <a:off x="882828" y="4363719"/>
              <a:ext cx="658724" cy="2625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윈도우</a:t>
              </a:r>
              <a:r>
                <a:rPr lang="en-US" altLang="ko-KR" sz="1100"/>
                <a:t>1</a:t>
              </a:r>
              <a:endParaRPr lang="ko-KR" altLang="en-US" sz="1100"/>
            </a:p>
          </p:txBody>
        </p:sp>
        <p:sp>
          <p:nvSpPr>
            <p:cNvPr id="27" name="직사각형 49"/>
            <p:cNvSpPr/>
            <p:nvPr/>
          </p:nvSpPr>
          <p:spPr>
            <a:xfrm>
              <a:off x="6521324" y="4371412"/>
              <a:ext cx="68760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윈도우</a:t>
              </a:r>
              <a:r>
                <a:rPr lang="en-US" altLang="ko-KR" sz="1100"/>
                <a:t>3</a:t>
              </a:r>
              <a:endParaRPr lang="ko-KR" altLang="en-US" sz="11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5054932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Storage </a:t>
            </a:r>
            <a:r>
              <a:rPr lang="ko-KR" altLang="en-US"/>
              <a:t>인터페이스 </a:t>
            </a:r>
            <a:r>
              <a:rPr lang="en-US" altLang="ko-KR"/>
              <a:t>: </a:t>
            </a:r>
            <a:r>
              <a:rPr lang="ko-KR" altLang="en-US"/>
              <a:t>자바스크립트로 웹 스토리지 읽기</a:t>
            </a:r>
            <a:r>
              <a:rPr lang="en-US" altLang="ko-KR"/>
              <a:t>/</a:t>
            </a:r>
            <a:r>
              <a:rPr lang="ko-KR" altLang="en-US"/>
              <a:t>쓰기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브라우저가 제공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윈도우에 웹 페이지가 로드되면</a:t>
            </a:r>
            <a:r>
              <a:rPr lang="en-US" altLang="ko-KR"/>
              <a:t>, </a:t>
            </a:r>
            <a:r>
              <a:rPr lang="ko-KR" altLang="en-US"/>
              <a:t>세션 스토리지와 로컬 스토리지 자동 생성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sessionStorage, localStorage, window.sessionStorage, window.localStorage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Storage </a:t>
            </a:r>
            <a:r>
              <a:rPr lang="ko-KR" altLang="en-US"/>
              <a:t>인터페이스의 프로퍼티와 메소드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자바스크립트 코드로 웹 스토리지 액세스를 위한 객체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자바스크립트로 웹 스토리지 다루기</a:t>
            </a:r>
            <a:endParaRPr lang="ko-KR" altLang="en-US"/>
          </a:p>
        </p:txBody>
      </p:sp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9522" y="1808940"/>
            <a:ext cx="7091723" cy="3071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5033999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ko-KR" altLang="en-US"/>
              <a:t>초기 웹의 저장소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서버에 저장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HTML </a:t>
            </a:r>
            <a:r>
              <a:rPr lang="ko-KR" altLang="en-US"/>
              <a:t>페이지</a:t>
            </a:r>
            <a:r>
              <a:rPr lang="en-US" altLang="ko-KR"/>
              <a:t>,</a:t>
            </a:r>
            <a:r>
              <a:rPr lang="ko-KR" altLang="en-US"/>
              <a:t> 이미지</a:t>
            </a:r>
            <a:r>
              <a:rPr lang="en-US" altLang="ko-KR"/>
              <a:t>, </a:t>
            </a:r>
            <a:r>
              <a:rPr lang="ko-KR" altLang="en-US"/>
              <a:t>사용자 데이터</a:t>
            </a:r>
            <a:r>
              <a:rPr lang="en-US" altLang="ko-KR"/>
              <a:t>, </a:t>
            </a:r>
            <a:r>
              <a:rPr lang="ko-KR" altLang="en-US"/>
              <a:t>웹 서비스 중간에 발생하는 일시적인 데이터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초기 웹 저장의 문제점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웹 사용의 폭발적</a:t>
            </a:r>
            <a:r>
              <a:rPr lang="en-US" altLang="ko-KR"/>
              <a:t> </a:t>
            </a:r>
            <a:r>
              <a:rPr lang="ko-KR" altLang="en-US"/>
              <a:t>증가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웹 서버의 저장 용량에 대한 부담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웹 브라우저와 웹 서버 사이의 통신 트래픽 증가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HTML5</a:t>
            </a:r>
            <a:r>
              <a:rPr lang="ko-KR" altLang="en-US"/>
              <a:t>의 웹 저장소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사용자의 로컬 컴퓨터에 일부 데이터 저장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웹 서버의 저장 용량 및 통신 트래픽 감소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저장소 종류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,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쿠키</a:t>
            </a:r>
            <a:r>
              <a:rPr lang="en-US" altLang="ko-KR"/>
              <a:t>(Cookie)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웹 스토리지</a:t>
            </a:r>
            <a:r>
              <a:rPr lang="en-US" altLang="ko-KR"/>
              <a:t>(Web Storage)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로컬 파일</a:t>
            </a:r>
            <a:r>
              <a:rPr lang="en-US" altLang="ko-KR"/>
              <a:t>(Local File)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인덱스트 데이터베이스</a:t>
            </a:r>
            <a:r>
              <a:rPr lang="en-US" altLang="ko-KR"/>
              <a:t>(Indexed DB)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웹 서버와 연결이 끊어진 경우에도 로컬 컴퓨터에도 웹 애플리케이션 실행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웹의 저장소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ko-KR" altLang="en-US"/>
              <a:t>웹 스토리지 지원 확인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아이템 저장 및 변경 </a:t>
            </a:r>
            <a:r>
              <a:rPr lang="en-US" altLang="ko-KR"/>
              <a:t>: setItem()</a:t>
            </a:r>
            <a:r>
              <a:rPr lang="ko-KR" altLang="en-US"/>
              <a:t>이나 </a:t>
            </a:r>
            <a:r>
              <a:rPr lang="en-US" altLang="ko-KR"/>
              <a:t>[] </a:t>
            </a:r>
            <a:r>
              <a:rPr lang="ko-KR" altLang="en-US"/>
              <a:t>연산자 이용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아이템 읽기 </a:t>
            </a:r>
            <a:r>
              <a:rPr lang="en-US" altLang="ko-KR"/>
              <a:t>: </a:t>
            </a:r>
            <a:r>
              <a:rPr lang="ko-KR" altLang="en-US"/>
              <a:t>‘키’로 </a:t>
            </a:r>
            <a:r>
              <a:rPr lang="en-US" altLang="ko-KR"/>
              <a:t>getItem()</a:t>
            </a:r>
            <a:r>
              <a:rPr lang="ko-KR" altLang="en-US"/>
              <a:t>이나 </a:t>
            </a:r>
            <a:r>
              <a:rPr lang="en-US" altLang="ko-KR"/>
              <a:t>[] </a:t>
            </a:r>
            <a:r>
              <a:rPr lang="ko-KR" altLang="en-US"/>
              <a:t>연산자 이용</a:t>
            </a:r>
            <a:r>
              <a:rPr lang="en-US" altLang="ko-KR"/>
              <a:t>:</a:t>
            </a:r>
            <a:r>
              <a:rPr lang="ko-KR" altLang="en-US"/>
              <a:t> ‘키’ 아이템이 없는 경우</a:t>
            </a:r>
            <a:r>
              <a:rPr lang="en-US" altLang="ko-KR"/>
              <a:t>, getItem()</a:t>
            </a:r>
            <a:r>
              <a:rPr lang="ko-KR" altLang="en-US"/>
              <a:t>은 </a:t>
            </a:r>
            <a:r>
              <a:rPr lang="en-US" altLang="ko-KR"/>
              <a:t>null</a:t>
            </a:r>
            <a:r>
              <a:rPr lang="ko-KR" altLang="en-US"/>
              <a:t> 리턴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아이템 삭제 </a:t>
            </a:r>
            <a:r>
              <a:rPr lang="en-US" altLang="ko-KR"/>
              <a:t>: removeItem()</a:t>
            </a:r>
            <a:r>
              <a:rPr lang="ko-KR" altLang="en-US"/>
              <a:t> 이용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모든 아이템 삭제 </a:t>
            </a:r>
            <a:r>
              <a:rPr lang="en-US" altLang="ko-KR"/>
              <a:t>: clear()</a:t>
            </a:r>
            <a:r>
              <a:rPr lang="ko-KR" altLang="en-US"/>
              <a:t>를 이용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sessionStorage</a:t>
            </a:r>
            <a:r>
              <a:rPr lang="ko-KR" altLang="en-US"/>
              <a:t>와 </a:t>
            </a:r>
            <a:r>
              <a:rPr lang="en-US" altLang="ko-KR"/>
              <a:t>localStorage </a:t>
            </a:r>
            <a:r>
              <a:rPr lang="ko-KR" altLang="en-US"/>
              <a:t>다루기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5" name="직사각형 7"/>
          <p:cNvSpPr/>
          <p:nvPr/>
        </p:nvSpPr>
        <p:spPr>
          <a:xfrm>
            <a:off x="919783" y="1767925"/>
            <a:ext cx="4572000" cy="725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if(!window.sessionStorage) { </a:t>
            </a:r>
            <a:endParaRPr lang="en-US" altLang="ko-KR" sz="105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브라우저가 세션 스토리지 지원 않음</a:t>
            </a:r>
            <a:endParaRPr lang="ko-KR" altLang="en-US" sz="105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alert("</a:t>
            </a: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세션 스토리지를 지원하지 않습니다</a:t>
            </a: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.");</a:t>
            </a:r>
            <a:endParaRPr lang="en-US" altLang="ko-KR" sz="105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05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8"/>
          <p:cNvSpPr/>
          <p:nvPr/>
        </p:nvSpPr>
        <p:spPr>
          <a:xfrm>
            <a:off x="919783" y="3098004"/>
            <a:ext cx="5256584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sessionStorage.setItem(“score”, “80”); // </a:t>
            </a: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세션스토리지에 </a:t>
            </a: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(“score”, “80”) </a:t>
            </a: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아이템 저장</a:t>
            </a:r>
            <a:endParaRPr lang="ko-KR" altLang="en-US" sz="105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79999" latinLnBrk="0">
              <a:defRPr/>
            </a:pP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sessionStorage[“score”] = “80”; // </a:t>
            </a: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위와 동일한 코드</a:t>
            </a:r>
            <a:endParaRPr lang="ko-KR" altLang="en-US" sz="105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9"/>
          <p:cNvSpPr/>
          <p:nvPr/>
        </p:nvSpPr>
        <p:spPr>
          <a:xfrm>
            <a:off x="919783" y="4197846"/>
            <a:ext cx="5256584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let myScore = sessionStorage.getItem(“score”); // myScore = “80”</a:t>
            </a:r>
            <a:endParaRPr lang="en-US" altLang="ko-KR" sz="105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10"/>
          <p:cNvSpPr/>
          <p:nvPr/>
        </p:nvSpPr>
        <p:spPr>
          <a:xfrm>
            <a:off x="919783" y="5178546"/>
            <a:ext cx="5256584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sessionStorage.removeItem(“score“); // </a:t>
            </a: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세션 스토리지에서 “</a:t>
            </a: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score” </a:t>
            </a: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키 아이템 삭제</a:t>
            </a:r>
            <a:endParaRPr lang="ko-KR" altLang="en-US" sz="105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14"/>
          <p:cNvSpPr/>
          <p:nvPr/>
        </p:nvSpPr>
        <p:spPr>
          <a:xfrm>
            <a:off x="914513" y="5864510"/>
            <a:ext cx="5261854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1050" kern="0">
                <a:solidFill>
                  <a:srgbClr val="000000"/>
                </a:solidFill>
                <a:latin typeface="+mj-ea"/>
                <a:ea typeface="+mj-ea"/>
              </a:rPr>
              <a:t>sessionStorage.clear(); // </a:t>
            </a:r>
            <a:r>
              <a:rPr lang="ko-KR" altLang="en-US" sz="1050" kern="0">
                <a:solidFill>
                  <a:srgbClr val="000000"/>
                </a:solidFill>
                <a:latin typeface="+mj-ea"/>
                <a:ea typeface="+mj-ea"/>
              </a:rPr>
              <a:t>세션 스토리지의 모든 아이템 삭제</a:t>
            </a:r>
            <a:endParaRPr lang="ko-KR" altLang="en-US" sz="105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세션 스토리지의 모든 아이템 출력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세션 스토리지의 모든 아이템 출력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1988840"/>
            <a:ext cx="3726160" cy="1000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for(let i=0; i&lt;sessionStorage.length; i++) {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	let key = sessionStorage.key(i);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	let val = sessionStorage.getItem(key);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	document.write(key + " " + val + "&lt;br&gt;");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}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웹 스토리지 읽기</a:t>
            </a:r>
            <a:r>
              <a:rPr lang="en-US" altLang="ko-KR"/>
              <a:t>/</a:t>
            </a:r>
            <a:r>
              <a:rPr lang="ko-KR" altLang="en-US"/>
              <a:t>쓰기는 </a:t>
            </a:r>
            <a:r>
              <a:rPr lang="ko-KR" altLang="en-US" b="1"/>
              <a:t>웹 서버 없이도 가능</a:t>
            </a:r>
            <a:r>
              <a:rPr lang="ko-KR" altLang="en-US"/>
              <a:t>하므로</a:t>
            </a:r>
            <a:r>
              <a:rPr lang="en-US" altLang="ko-KR"/>
              <a:t>, </a:t>
            </a:r>
            <a:r>
              <a:rPr lang="ko-KR" altLang="en-US"/>
              <a:t>아파치 웹 서버를 활용할 필요없이 로컬 컴퓨터에 </a:t>
            </a:r>
            <a:r>
              <a:rPr lang="en-US" altLang="ko-KR"/>
              <a:t>HTML </a:t>
            </a:r>
            <a:r>
              <a:rPr lang="ko-KR" altLang="en-US"/>
              <a:t>문서를 작성하고 실습할 수 있다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b="1"/>
              <a:t>로컬 컴퓨터에 작성된 </a:t>
            </a:r>
            <a:r>
              <a:rPr lang="en-US" altLang="ko-KR" b="1"/>
              <a:t>HTML </a:t>
            </a:r>
            <a:r>
              <a:rPr lang="ko-KR" altLang="en-US" b="1"/>
              <a:t>문서를 </a:t>
            </a:r>
            <a:r>
              <a:rPr lang="ko-KR" altLang="en-US"/>
              <a:t>클릭하기만 하면 웹 브라우저에서 스토리지 읽기 쓰기 실습이 가능하다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 스토리지 실습 전 체크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Chrome </a:t>
            </a:r>
            <a:r>
              <a:rPr lang="ko-KR" altLang="en-US"/>
              <a:t>브라우저로 세션 스토리지에 아이템 저장</a:t>
            </a:r>
            <a:r>
              <a:rPr lang="en-US" altLang="ko-KR"/>
              <a:t>/</a:t>
            </a:r>
            <a:r>
              <a:rPr lang="ko-KR" altLang="en-US"/>
              <a:t> 검색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1. </a:t>
            </a:r>
            <a:r>
              <a:rPr lang="ko-KR" altLang="en-US"/>
              <a:t>세션 스토리지를 조작하는 웹 페이지</a:t>
            </a:r>
            <a:r>
              <a:rPr lang="en-US" altLang="ko-KR"/>
              <a:t>(</a:t>
            </a:r>
            <a:r>
              <a:rPr lang="en-US" altLang="ko-KR" kern="0">
                <a:solidFill>
                  <a:srgbClr val="000000"/>
                </a:solidFill>
                <a:latin typeface="+mj-ea"/>
              </a:rPr>
              <a:t>sessionStorage.html</a:t>
            </a:r>
            <a:r>
              <a:rPr lang="en-US" altLang="ko-KR"/>
              <a:t>)</a:t>
            </a:r>
            <a:r>
              <a:rPr lang="ko-KR" altLang="en-US"/>
              <a:t> 작성</a:t>
            </a:r>
            <a:endParaRPr lang="ko-KR" altLang="en-US"/>
          </a:p>
          <a:p>
            <a:pPr marL="914400" lvl="2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</a:t>
            </a:r>
            <a:r>
              <a:rPr lang="en-US" altLang="ko-KR"/>
              <a:t>4 : </a:t>
            </a:r>
            <a:r>
              <a:rPr lang="ko-KR" altLang="en-US"/>
              <a:t>세션 스토리지 응용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3942" y="2540307"/>
            <a:ext cx="4602058" cy="3939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50"/>
              <a:t>&lt;!DOCTYPE html&gt;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&lt;html&gt;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&lt;head&gt;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&lt;meta charset="utf-8"&gt;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&lt;title&gt;</a:t>
            </a:r>
            <a:r>
              <a:rPr lang="ko-KR" altLang="en-US" sz="1050"/>
              <a:t>세션 스토리지에 쓰기</a:t>
            </a:r>
            <a:r>
              <a:rPr lang="en-US" altLang="ko-KR" sz="1050"/>
              <a:t>/</a:t>
            </a:r>
            <a:r>
              <a:rPr lang="ko-KR" altLang="en-US" sz="1050"/>
              <a:t>읽기</a:t>
            </a:r>
            <a:r>
              <a:rPr lang="en-US" altLang="ko-KR" sz="1050"/>
              <a:t>&lt;/title&gt;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&lt;/head&gt;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&lt;body&gt;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&lt;h3&gt;</a:t>
            </a:r>
            <a:r>
              <a:rPr lang="ko-KR" altLang="en-US" sz="1050"/>
              <a:t>세션 스토리지에 구입 리스트 저장</a:t>
            </a:r>
            <a:r>
              <a:rPr lang="en-US" altLang="ko-KR" sz="1050"/>
              <a:t>/</a:t>
            </a:r>
            <a:r>
              <a:rPr lang="ko-KR" altLang="en-US" sz="1050"/>
              <a:t>검색</a:t>
            </a:r>
            <a:r>
              <a:rPr lang="en-US" altLang="ko-KR" sz="1050"/>
              <a:t>&lt;/h3&gt;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&lt;hr&gt;</a:t>
            </a:r>
            <a:endParaRPr lang="en-US" altLang="ko-KR" sz="1050"/>
          </a:p>
          <a:p>
            <a:pPr defTabSz="179999">
              <a:defRPr/>
            </a:pPr>
            <a:r>
              <a:rPr lang="ko-KR" altLang="en-US" sz="1050"/>
              <a:t>품목명 </a:t>
            </a:r>
            <a:r>
              <a:rPr lang="en-US" altLang="ko-KR" sz="1050"/>
              <a:t>: &lt;input id="item" type="text"&gt;</a:t>
            </a:r>
            <a:endParaRPr lang="en-US" altLang="ko-KR" sz="1050"/>
          </a:p>
          <a:p>
            <a:pPr defTabSz="179999">
              <a:defRPr/>
            </a:pPr>
            <a:r>
              <a:rPr lang="ko-KR" altLang="en-US" sz="1050"/>
              <a:t>개수 </a:t>
            </a:r>
            <a:r>
              <a:rPr lang="en-US" altLang="ko-KR" sz="1050"/>
              <a:t>: &lt;input id="count" type="text"&gt;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&lt;button type="button" id="save" onclick="store()"&gt;</a:t>
            </a:r>
            <a:r>
              <a:rPr lang="ko-KR" altLang="en-US" sz="1050"/>
              <a:t>저장</a:t>
            </a:r>
            <a:r>
              <a:rPr lang="en-US" altLang="ko-KR" sz="1050"/>
              <a:t>&lt;/button&gt;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&lt;button type="button" id="retrieve" onclick="retieve()"&gt;</a:t>
            </a:r>
            <a:r>
              <a:rPr lang="ko-KR" altLang="en-US" sz="1050"/>
              <a:t>검색</a:t>
            </a:r>
            <a:r>
              <a:rPr lang="en-US" altLang="ko-KR" sz="1050"/>
              <a:t>&lt;/button&gt;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&lt;script&gt;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let item = document.getElementById("item");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let count = document.getElementById("count");</a:t>
            </a:r>
            <a:endParaRPr lang="en-US" altLang="ko-KR" sz="1050"/>
          </a:p>
          <a:p>
            <a:pPr defTabSz="179999">
              <a:defRPr/>
            </a:pPr>
            <a:endParaRPr lang="ko-KR" altLang="en-US" sz="1050"/>
          </a:p>
          <a:p>
            <a:pPr defTabSz="179999">
              <a:defRPr/>
            </a:pPr>
            <a:r>
              <a:rPr lang="en-US" altLang="ko-KR" sz="1050" b="1"/>
              <a:t>function store() </a:t>
            </a:r>
            <a:r>
              <a:rPr lang="en-US" altLang="ko-KR" sz="1050"/>
              <a:t>{ // e</a:t>
            </a:r>
            <a:r>
              <a:rPr lang="ko-KR" altLang="en-US" sz="1050"/>
              <a:t>는 이벤트 객체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	if(!window.sessionStorage)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alert("</a:t>
            </a:r>
            <a:r>
              <a:rPr lang="ko-KR" altLang="en-US" sz="1050"/>
              <a:t>세션 스토리지를 지원하지 않습니다</a:t>
            </a:r>
            <a:r>
              <a:rPr lang="en-US" altLang="ko-KR" sz="1050"/>
              <a:t>.");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return;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</a:t>
            </a:r>
            <a:r>
              <a:rPr lang="en-US" altLang="ko-KR" sz="1050" b="1"/>
              <a:t>sessionStorage.setItem(item.value, count.value);</a:t>
            </a:r>
            <a:endParaRPr lang="en-US" altLang="ko-KR" sz="1050" b="1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</p:txBody>
      </p:sp>
      <p:sp>
        <p:nvSpPr>
          <p:cNvPr id="6" name="직사각형 5"/>
          <p:cNvSpPr/>
          <p:nvPr/>
        </p:nvSpPr>
        <p:spPr>
          <a:xfrm>
            <a:off x="6273989" y="2540307"/>
            <a:ext cx="3672408" cy="2329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50"/>
              <a:t>function retrieve() { // e</a:t>
            </a:r>
            <a:r>
              <a:rPr lang="ko-KR" altLang="en-US" sz="1050"/>
              <a:t>는 이벤트 객체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	if(!window.sessionStorage)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alert("</a:t>
            </a:r>
            <a:r>
              <a:rPr lang="ko-KR" altLang="en-US" sz="1050"/>
              <a:t>세션 스토리지를 지원하지 않습니다</a:t>
            </a:r>
            <a:r>
              <a:rPr lang="en-US" altLang="ko-KR" sz="1050"/>
              <a:t>.");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return;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</a:t>
            </a:r>
            <a:r>
              <a:rPr lang="en-US" altLang="ko-KR" sz="1050" b="1"/>
              <a:t>let val = sessionStorage.getItem(item.value);</a:t>
            </a:r>
            <a:endParaRPr lang="en-US" altLang="ko-KR" sz="1050" b="1"/>
          </a:p>
          <a:p>
            <a:pPr defTabSz="179999">
              <a:defRPr/>
            </a:pPr>
            <a:r>
              <a:rPr lang="en-US" altLang="ko-KR" sz="1050"/>
              <a:t>	if(val == null)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alert(item.value + "</a:t>
            </a:r>
            <a:r>
              <a:rPr lang="ko-KR" altLang="en-US" sz="1050"/>
              <a:t>는 구입 리스트에  없습니다</a:t>
            </a:r>
            <a:r>
              <a:rPr lang="en-US" altLang="ko-KR" sz="1050"/>
              <a:t>.");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else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count.value = val;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&lt;/script&gt;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&lt;/body&gt;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&lt;/html&gt;</a:t>
            </a:r>
            <a:endParaRPr lang="ko-KR" altLang="en-US"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크롬의 개발자 도구로 세션 스토리지 보기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5104" y="2147106"/>
            <a:ext cx="4104455" cy="3589643"/>
          </a:xfrm>
          <a:prstGeom prst="rect">
            <a:avLst/>
          </a:prstGeom>
          <a:ln w="6350">
            <a:solidFill>
              <a:srgbClr val="0171c0"/>
            </a:solidFill>
          </a:ln>
        </p:spPr>
      </p:pic>
      <p:sp>
        <p:nvSpPr>
          <p:cNvPr id="6" name="모서리가 둥근 사각형 설명선 3"/>
          <p:cNvSpPr/>
          <p:nvPr/>
        </p:nvSpPr>
        <p:spPr>
          <a:xfrm>
            <a:off x="8200147" y="4811402"/>
            <a:ext cx="1114970" cy="325583"/>
          </a:xfrm>
          <a:prstGeom prst="wedgeRoundRectCallout">
            <a:avLst>
              <a:gd name="adj1" fmla="val -75661"/>
              <a:gd name="adj2" fmla="val -3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세션스토리지는 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비어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933096" y="1643050"/>
            <a:ext cx="43258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http://localhost/12/sessionStorage.html </a:t>
            </a:r>
            <a:r>
              <a:rPr lang="ko-KR" altLang="en-US" sz="1600"/>
              <a:t>입력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세션 스토리지에 아이템 쓰기</a:t>
            </a: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3038" y="1954502"/>
            <a:ext cx="4269230" cy="3733751"/>
          </a:xfrm>
          <a:prstGeom prst="rect">
            <a:avLst/>
          </a:prstGeom>
          <a:ln w="6350">
            <a:solidFill>
              <a:srgbClr val="0171c0"/>
            </a:solidFill>
          </a:ln>
        </p:spPr>
      </p:pic>
      <p:sp>
        <p:nvSpPr>
          <p:cNvPr id="6" name="직사각형 4"/>
          <p:cNvSpPr/>
          <p:nvPr/>
        </p:nvSpPr>
        <p:spPr>
          <a:xfrm>
            <a:off x="6096000" y="1932274"/>
            <a:ext cx="3816424" cy="1913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let item = document.getElementById("item");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let count = document.getElementById("count");</a:t>
            </a:r>
            <a:endParaRPr lang="en-US" altLang="ko-KR" sz="1200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function store() { // e</a:t>
            </a:r>
            <a:r>
              <a:rPr lang="ko-KR" altLang="en-US" sz="1200"/>
              <a:t>는 이벤트 객체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if (!window.sessionStorage)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alert("</a:t>
            </a:r>
            <a:r>
              <a:rPr lang="ko-KR" altLang="en-US" sz="1200"/>
              <a:t>세션 스토리지를 지원하지 않습니다</a:t>
            </a:r>
            <a:r>
              <a:rPr lang="en-US" altLang="ko-KR" sz="1200"/>
              <a:t>.");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return;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sessionStorage.setItem(item.value, count.value);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7" name="모서리가 둥근 사각형 설명선 9"/>
          <p:cNvSpPr/>
          <p:nvPr/>
        </p:nvSpPr>
        <p:spPr>
          <a:xfrm>
            <a:off x="6384032" y="4051387"/>
            <a:ext cx="1932092" cy="432048"/>
          </a:xfrm>
          <a:prstGeom prst="wedgeRoundRectCallout">
            <a:avLst>
              <a:gd name="adj1" fmla="val -209977"/>
              <a:gd name="adj2" fmla="val 20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Refresh </a:t>
            </a:r>
            <a:r>
              <a:rPr lang="ko-KR" altLang="en-US" sz="1000">
                <a:solidFill>
                  <a:schemeClr val="tx1"/>
                </a:solidFill>
              </a:rPr>
              <a:t>버튼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갱신된 세션 스토리지를 보고자 할 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타원 10"/>
          <p:cNvSpPr/>
          <p:nvPr/>
        </p:nvSpPr>
        <p:spPr>
          <a:xfrm>
            <a:off x="4799856" y="3248980"/>
            <a:ext cx="432048" cy="360040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28261" y="4159399"/>
            <a:ext cx="213070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세션 스토리지에서 아이템 검색</a:t>
            </a:r>
            <a:endParaRPr lang="ko-KR" altLang="en-US"/>
          </a:p>
        </p:txBody>
      </p:sp>
      <p:grpSp>
        <p:nvGrpSpPr>
          <p:cNvPr id="5" name="그룹 7"/>
          <p:cNvGrpSpPr/>
          <p:nvPr/>
        </p:nvGrpSpPr>
        <p:grpSpPr>
          <a:xfrm rot="0">
            <a:off x="1956065" y="2090172"/>
            <a:ext cx="4001367" cy="3499485"/>
            <a:chOff x="354609" y="1844824"/>
            <a:chExt cx="4001367" cy="3499485"/>
          </a:xfrm>
        </p:grpSpPr>
        <p:pic>
          <p:nvPicPr>
            <p:cNvPr id="6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54609" y="1844824"/>
              <a:ext cx="4001367" cy="3499485"/>
            </a:xfrm>
            <a:prstGeom prst="rect">
              <a:avLst/>
            </a:prstGeom>
            <a:ln w="6350">
              <a:solidFill>
                <a:srgbClr val="0171c0"/>
              </a:solidFill>
            </a:ln>
          </p:spPr>
        </p:pic>
        <p:sp>
          <p:nvSpPr>
            <p:cNvPr id="7" name="타원 5"/>
            <p:cNvSpPr/>
            <p:nvPr/>
          </p:nvSpPr>
          <p:spPr>
            <a:xfrm>
              <a:off x="3723622" y="3036538"/>
              <a:ext cx="432048" cy="36004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자유형 6"/>
            <p:cNvSpPr/>
            <p:nvPr/>
          </p:nvSpPr>
          <p:spPr>
            <a:xfrm>
              <a:off x="2483768" y="3284984"/>
              <a:ext cx="1384809" cy="236870"/>
            </a:xfrm>
            <a:custGeom>
              <a:avLst/>
              <a:gdLst>
                <a:gd name="connsiteX0" fmla="*/ 1228928 w 1228928"/>
                <a:gd name="connsiteY0" fmla="*/ 119974 h 259330"/>
                <a:gd name="connsiteX1" fmla="*/ 528536 w 1228928"/>
                <a:gd name="connsiteY1" fmla="*/ 256161 h 259330"/>
                <a:gd name="connsiteX2" fmla="*/ 0 w 1228928"/>
                <a:gd name="connsiteY2" fmla="*/ 0 h 2593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928" h="259330">
                  <a:moveTo>
                    <a:pt x="1228928" y="119974"/>
                  </a:moveTo>
                  <a:cubicBezTo>
                    <a:pt x="981142" y="198065"/>
                    <a:pt x="733357" y="276157"/>
                    <a:pt x="528536" y="256161"/>
                  </a:cubicBezTo>
                  <a:cubicBezTo>
                    <a:pt x="323715" y="236165"/>
                    <a:pt x="161857" y="118082"/>
                    <a:pt x="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317472" y="2090172"/>
            <a:ext cx="3960440" cy="2651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let item = document.getElementById("item");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let count = document.getElementById("count");</a:t>
            </a:r>
            <a:endParaRPr lang="en-US" altLang="ko-KR" sz="1200"/>
          </a:p>
          <a:p>
            <a:pPr defTabSz="179999">
              <a:defRPr/>
            </a:pP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function retrieve()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if (!window.sessionStorage)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 alert("</a:t>
            </a:r>
            <a:r>
              <a:rPr lang="ko-KR" altLang="en-US" sz="1200"/>
              <a:t>세션 스토리지를 지원하지 않습니다</a:t>
            </a:r>
            <a:r>
              <a:rPr lang="en-US" altLang="ko-KR" sz="1200"/>
              <a:t>.");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ko-KR" altLang="en-US" sz="1200"/>
              <a:t>	 </a:t>
            </a:r>
            <a:r>
              <a:rPr lang="en-US" altLang="ko-KR" sz="1200"/>
              <a:t>return;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let val = sessionStorage.getItem(item.value);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if(val == null)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alert(item.value + "</a:t>
            </a:r>
            <a:r>
              <a:rPr lang="ko-KR" altLang="en-US" sz="1200"/>
              <a:t>는 구입 리스트에 없습니다</a:t>
            </a:r>
            <a:r>
              <a:rPr lang="en-US" altLang="ko-KR" sz="1200"/>
              <a:t>.");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	</a:t>
            </a:r>
            <a:r>
              <a:rPr lang="en-US" altLang="ko-KR" sz="1200"/>
              <a:t>else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count.value = val;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5. </a:t>
            </a:r>
            <a:r>
              <a:rPr lang="ko-KR" altLang="en-US"/>
              <a:t>다른 웹사이트 방문 후 돌아와 세션 스토리지 확인</a:t>
            </a: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4913" y="1763878"/>
            <a:ext cx="3807853" cy="3330243"/>
          </a:xfrm>
          <a:prstGeom prst="rect">
            <a:avLst/>
          </a:prstGeom>
          <a:ln w="6350">
            <a:solidFill>
              <a:srgbClr val="0171c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1984" y="1763878"/>
            <a:ext cx="3807853" cy="3330243"/>
          </a:xfrm>
          <a:prstGeom prst="rect">
            <a:avLst/>
          </a:prstGeom>
          <a:ln w="6350">
            <a:solidFill>
              <a:srgbClr val="0171c0"/>
            </a:solidFill>
          </a:ln>
        </p:spPr>
      </p:pic>
      <p:sp>
        <p:nvSpPr>
          <p:cNvPr id="7" name="모서리가 둥근 사각형 설명선 7"/>
          <p:cNvSpPr/>
          <p:nvPr/>
        </p:nvSpPr>
        <p:spPr>
          <a:xfrm>
            <a:off x="8736064" y="4742975"/>
            <a:ext cx="1296144" cy="432048"/>
          </a:xfrm>
          <a:prstGeom prst="wedgeRoundRectCallout">
            <a:avLst>
              <a:gd name="adj1" fmla="val -31992"/>
              <a:gd name="adj2" fmla="val -69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세션 스토리지 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그대로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67608" y="5336803"/>
            <a:ext cx="252445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실습 중 네이버 사이트로 이동</a:t>
            </a:r>
            <a:endParaRPr lang="ko-KR" altLang="en-US" sz="1400"/>
          </a:p>
        </p:txBody>
      </p:sp>
      <p:sp>
        <p:nvSpPr>
          <p:cNvPr id="9" name="TextBox 9"/>
          <p:cNvSpPr txBox="1"/>
          <p:nvPr/>
        </p:nvSpPr>
        <p:spPr>
          <a:xfrm>
            <a:off x="6096000" y="5322980"/>
            <a:ext cx="36784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Back </a:t>
            </a:r>
            <a:r>
              <a:rPr lang="ko-KR" altLang="en-US" sz="1400"/>
              <a:t>버튼을 눌러 이전 페이지로 돌아온 상황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(</a:t>
            </a:r>
            <a:r>
              <a:rPr lang="ko-KR" altLang="en-US" sz="1400"/>
              <a:t>세션 스토리지가 이전 그대로 있음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063" y="1394172"/>
            <a:ext cx="10805932" cy="4521114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/>
              <a:t>storage </a:t>
            </a:r>
            <a:r>
              <a:rPr lang="ko-KR" altLang="en-US"/>
              <a:t>이벤트 </a:t>
            </a:r>
            <a:r>
              <a:rPr lang="en-US" altLang="ko-KR"/>
              <a:t>: </a:t>
            </a:r>
            <a:r>
              <a:rPr lang="ko-KR" altLang="en-US"/>
              <a:t>웹 스토리지 변경 시 발생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아이템 추가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전체 삭제</a:t>
            </a:r>
            <a:r>
              <a:rPr lang="en-US" altLang="ko-KR"/>
              <a:t>, </a:t>
            </a:r>
            <a:r>
              <a:rPr lang="ko-KR" altLang="en-US"/>
              <a:t>아이템 값 변경 등의 경우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스토리지를 변경한 윈도우 외 다른 모든 윈도우에게 전달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window </a:t>
            </a:r>
            <a:r>
              <a:rPr lang="ko-KR" altLang="en-US"/>
              <a:t>객체만 </a:t>
            </a:r>
            <a:r>
              <a:rPr lang="en-US" altLang="ko-KR"/>
              <a:t>storage </a:t>
            </a:r>
            <a:r>
              <a:rPr lang="ko-KR" altLang="en-US"/>
              <a:t>이벤트 받을 수 있음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StorageEvent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웹 스토리지 변경 정보를 담은 이벤트 객체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storage </a:t>
            </a:r>
            <a:r>
              <a:rPr lang="ko-KR" altLang="en-US"/>
              <a:t>이벤트 처리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 스토리지 이벤트</a:t>
            </a:r>
            <a:endParaRPr lang="ko-KR" altLang="en-US"/>
          </a:p>
        </p:txBody>
      </p:sp>
      <p:sp>
        <p:nvSpPr>
          <p:cNvPr id="5" name="직사각형 5"/>
          <p:cNvSpPr/>
          <p:nvPr/>
        </p:nvSpPr>
        <p:spPr>
          <a:xfrm>
            <a:off x="2963652" y="5564031"/>
            <a:ext cx="6264696" cy="815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window.addEventListener("storage", storageEventListener, false); // </a:t>
            </a:r>
            <a:r>
              <a:rPr lang="ko-KR" altLang="en-US" sz="1200"/>
              <a:t>이벤트 리스너 등록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function storageEventListener(e) { // e</a:t>
            </a:r>
            <a:r>
              <a:rPr lang="ko-KR" altLang="en-US" sz="1200"/>
              <a:t>는 </a:t>
            </a:r>
            <a:r>
              <a:rPr lang="en-US" altLang="ko-KR" sz="1200"/>
              <a:t>StorageEvent</a:t>
            </a:r>
            <a:r>
              <a:rPr lang="ko-KR" altLang="en-US" sz="1200"/>
              <a:t> 객체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	</a:t>
            </a:r>
            <a:r>
              <a:rPr lang="en-US" altLang="ko-KR" sz="1200"/>
              <a:t>	// </a:t>
            </a:r>
            <a:r>
              <a:rPr lang="ko-KR" altLang="en-US" sz="1200"/>
              <a:t>이벤트 처리 루틴 작성 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ko-KR" altLang="en-US" sz="1200"/>
          </a:p>
        </p:txBody>
      </p:sp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0175" y="3068960"/>
            <a:ext cx="7211650" cy="2312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storage </a:t>
            </a:r>
            <a:r>
              <a:rPr lang="ko-KR" altLang="en-US"/>
              <a:t>이벤트 실습 코드 </a:t>
            </a:r>
            <a:r>
              <a:rPr lang="en-US" altLang="ko-KR"/>
              <a:t>: storageEvent.html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</a:t>
            </a:r>
            <a:r>
              <a:rPr lang="en-US" altLang="ko-KR"/>
              <a:t>5: </a:t>
            </a:r>
            <a:r>
              <a:rPr lang="ko-KR" altLang="en-US"/>
              <a:t>로컬 스토리지에 </a:t>
            </a:r>
            <a:r>
              <a:rPr lang="en-US" altLang="ko-KR"/>
              <a:t>storage </a:t>
            </a:r>
            <a:r>
              <a:rPr lang="ko-KR" altLang="en-US"/>
              <a:t>이벤트 실습</a:t>
            </a:r>
            <a:endParaRPr lang="ko-KR" altLang="en-US"/>
          </a:p>
        </p:txBody>
      </p:sp>
      <p:sp>
        <p:nvSpPr>
          <p:cNvPr id="5" name="직사각형 2"/>
          <p:cNvSpPr/>
          <p:nvPr/>
        </p:nvSpPr>
        <p:spPr>
          <a:xfrm>
            <a:off x="1425089" y="2081009"/>
            <a:ext cx="5256584" cy="4355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00"/>
              <a:t>&lt;!DOCTYPE html&gt;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&lt;html&gt;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&lt;head&gt;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&lt;meta charset="utf-8"&gt;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&lt;title&gt;</a:t>
            </a:r>
            <a:r>
              <a:rPr lang="ko-KR" altLang="en-US" sz="1000"/>
              <a:t>로컬 스토리지에 </a:t>
            </a:r>
            <a:r>
              <a:rPr lang="en-US" altLang="ko-KR" sz="1000"/>
              <a:t>StorageEvent&lt;/title&gt;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&lt;/head&gt;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&lt;body&gt;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&lt;h3&gt;</a:t>
            </a:r>
            <a:r>
              <a:rPr lang="ko-KR" altLang="en-US" sz="1000"/>
              <a:t>로컬 스토리지에 </a:t>
            </a:r>
            <a:r>
              <a:rPr lang="en-US" altLang="ko-KR" sz="1000"/>
              <a:t>StorageEvent&lt;/h3&gt;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&lt;hr&gt;</a:t>
            </a:r>
            <a:endParaRPr lang="en-US" altLang="ko-KR" sz="1000"/>
          </a:p>
          <a:p>
            <a:pPr defTabSz="179999">
              <a:defRPr/>
            </a:pPr>
            <a:r>
              <a:rPr lang="ko-KR" altLang="en-US" sz="1000"/>
              <a:t>품목명 </a:t>
            </a:r>
            <a:r>
              <a:rPr lang="en-US" altLang="ko-KR" sz="1000"/>
              <a:t>: &lt;input id="item" type="text" size="10"&gt;</a:t>
            </a:r>
            <a:endParaRPr lang="en-US" altLang="ko-KR" sz="1000"/>
          </a:p>
          <a:p>
            <a:pPr defTabSz="179999">
              <a:defRPr/>
            </a:pPr>
            <a:r>
              <a:rPr lang="ko-KR" altLang="en-US" sz="1000"/>
              <a:t>개수 </a:t>
            </a:r>
            <a:r>
              <a:rPr lang="en-US" altLang="ko-KR" sz="1000"/>
              <a:t>: &lt;input id="count" type="text" size="10"&gt;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&lt;button id="save" onclick="store()"&gt;</a:t>
            </a:r>
            <a:r>
              <a:rPr lang="ko-KR" altLang="en-US" sz="1000"/>
              <a:t>저장</a:t>
            </a:r>
            <a:r>
              <a:rPr lang="en-US" altLang="ko-KR" sz="1000"/>
              <a:t>&lt;/button&gt;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&lt;button id="retrieve" onclick="retrieve()"&gt;</a:t>
            </a:r>
            <a:r>
              <a:rPr lang="ko-KR" altLang="en-US" sz="1000"/>
              <a:t>검색</a:t>
            </a:r>
            <a:r>
              <a:rPr lang="en-US" altLang="ko-KR" sz="1000"/>
              <a:t>&lt;/button&gt;&lt;p&gt;</a:t>
            </a:r>
            <a:endParaRPr lang="en-US" altLang="ko-KR" sz="1000"/>
          </a:p>
          <a:p>
            <a:pPr defTabSz="179999">
              <a:defRPr/>
            </a:pPr>
            <a:r>
              <a:rPr lang="ko-KR" altLang="en-US" sz="1000"/>
              <a:t>로컬 스토리지의 변경 내용</a:t>
            </a:r>
            <a:r>
              <a:rPr lang="en-US" altLang="ko-KR" sz="1000"/>
              <a:t>(storage </a:t>
            </a:r>
            <a:r>
              <a:rPr lang="ko-KR" altLang="en-US" sz="1000"/>
              <a:t>이벤트</a:t>
            </a:r>
            <a:r>
              <a:rPr lang="en-US" altLang="ko-KR" sz="1000"/>
              <a:t>):&lt;br&gt;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&lt;textarea id="textarea" cols="60" rows="6"&gt;&lt;/textarea&gt;</a:t>
            </a:r>
            <a:endParaRPr lang="en-US" altLang="ko-KR" sz="1000"/>
          </a:p>
          <a:p>
            <a:pPr defTabSz="179999">
              <a:defRPr/>
            </a:pP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&lt;script&gt;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 b="1"/>
              <a:t>window.addEventListener("storage", storageEventListener, false);</a:t>
            </a:r>
            <a:endParaRPr lang="en-US" altLang="ko-KR" sz="1000" b="1"/>
          </a:p>
          <a:p>
            <a:pPr defTabSz="179999">
              <a:defRPr/>
            </a:pPr>
            <a:endParaRPr lang="ko-KR" altLang="en-US" sz="1000"/>
          </a:p>
          <a:p>
            <a:pPr defTabSz="179999">
              <a:defRPr/>
            </a:pPr>
            <a:r>
              <a:rPr lang="en-US" altLang="ko-KR" sz="1000" b="1"/>
              <a:t>function storageEventListener(e) { // e</a:t>
            </a:r>
            <a:r>
              <a:rPr lang="ko-KR" altLang="en-US" sz="1000" b="1"/>
              <a:t>는 </a:t>
            </a:r>
            <a:r>
              <a:rPr lang="en-US" altLang="ko-KR" sz="1000" b="1"/>
              <a:t>StorageEvent </a:t>
            </a:r>
            <a:r>
              <a:rPr lang="ko-KR" altLang="en-US" sz="1000" b="1"/>
              <a:t>객체</a:t>
            </a:r>
            <a:endParaRPr lang="ko-KR" altLang="en-US" sz="1000" b="1"/>
          </a:p>
          <a:p>
            <a:pPr defTabSz="179999">
              <a:defRPr/>
            </a:pPr>
            <a:r>
              <a:rPr lang="en-US" altLang="ko-KR" sz="1000" b="1"/>
              <a:t>	</a:t>
            </a:r>
            <a:r>
              <a:rPr lang="en-US" altLang="ko-KR" sz="1000"/>
              <a:t>let eventDetail = "key:\t\t\t" + e.key + "\n" +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	"oldValue:\t\t" + e.oldValue + "\n" +   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	"newValue:\t\t" + e.newValue + "\n" + 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	"storageArea:\t" + e.storageArea + "\n" +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	"url:\t\t\t" + e.url;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document.getElementById("textarea").innerHTML = eventDetail; //&lt;textarea&gt;</a:t>
            </a:r>
            <a:r>
              <a:rPr lang="ko-KR" altLang="en-US" sz="1000"/>
              <a:t>에 출력</a:t>
            </a:r>
            <a:endParaRPr lang="ko-KR" altLang="en-US" sz="1000"/>
          </a:p>
          <a:p>
            <a:pPr defTabSz="179999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&lt;/script&gt;</a:t>
            </a:r>
            <a:endParaRPr lang="en-US" altLang="ko-KR" sz="1000"/>
          </a:p>
        </p:txBody>
      </p:sp>
      <p:sp>
        <p:nvSpPr>
          <p:cNvPr id="6" name="직사각형 3"/>
          <p:cNvSpPr/>
          <p:nvPr/>
        </p:nvSpPr>
        <p:spPr>
          <a:xfrm>
            <a:off x="6753681" y="2100754"/>
            <a:ext cx="3456384" cy="389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00"/>
              <a:t>&lt;script&gt;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let item = document.getElementById("item");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let count = document.getElementById("count");</a:t>
            </a:r>
            <a:endParaRPr lang="en-US" altLang="ko-KR" sz="1000"/>
          </a:p>
          <a:p>
            <a:pPr defTabSz="179999">
              <a:defRPr/>
            </a:pPr>
            <a:endParaRPr lang="ko-KR" altLang="en-US" sz="1000"/>
          </a:p>
          <a:p>
            <a:pPr defTabSz="179999">
              <a:defRPr/>
            </a:pPr>
            <a:r>
              <a:rPr lang="en-US" altLang="ko-KR" sz="1000"/>
              <a:t>function store() {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    if (!window.localStorage) {</a:t>
            </a:r>
            <a:endParaRPr lang="en-US" altLang="ko-KR" sz="1000"/>
          </a:p>
          <a:p>
            <a:pPr defTabSz="179999">
              <a:defRPr/>
            </a:pPr>
            <a:r>
              <a:rPr lang="ko-KR" altLang="en-US" sz="1000"/>
              <a:t>   </a:t>
            </a:r>
            <a:r>
              <a:rPr lang="en-US" altLang="ko-KR" sz="1000"/>
              <a:t>		alert("</a:t>
            </a:r>
            <a:r>
              <a:rPr lang="ko-KR" altLang="en-US" sz="1000"/>
              <a:t>로컬스토리지를 지원하지 않습니다</a:t>
            </a:r>
            <a:r>
              <a:rPr lang="en-US" altLang="ko-KR" sz="1000"/>
              <a:t>.");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    		return;</a:t>
            </a:r>
            <a:endParaRPr lang="en-US" altLang="ko-KR" sz="1000"/>
          </a:p>
          <a:p>
            <a:pPr defTabSz="179999">
              <a:defRPr/>
            </a:pPr>
            <a:r>
              <a:rPr lang="ko-KR" altLang="en-US" sz="1000"/>
              <a:t>    </a:t>
            </a:r>
            <a:r>
              <a:rPr lang="en-US" altLang="ko-KR" sz="1000"/>
              <a:t>}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</a:t>
            </a:r>
            <a:r>
              <a:rPr lang="en-US" altLang="ko-KR" sz="1000" b="1"/>
              <a:t>localStorage.setItem(item.value, count.value);</a:t>
            </a:r>
            <a:endParaRPr lang="en-US" altLang="ko-KR" sz="1000" b="1"/>
          </a:p>
          <a:p>
            <a:pPr defTabSz="179999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function retrieve() {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    if (!window.localStorage) {</a:t>
            </a:r>
            <a:endParaRPr lang="en-US" altLang="ko-KR" sz="1000"/>
          </a:p>
          <a:p>
            <a:pPr defTabSz="179999">
              <a:defRPr/>
            </a:pPr>
            <a:r>
              <a:rPr lang="ko-KR" altLang="en-US" sz="1000"/>
              <a:t>    </a:t>
            </a:r>
            <a:r>
              <a:rPr lang="en-US" altLang="ko-KR" sz="1000"/>
              <a:t>		alert("</a:t>
            </a:r>
            <a:r>
              <a:rPr lang="ko-KR" altLang="en-US" sz="1000"/>
              <a:t>로컬스토리지를 지원하지 않습니다</a:t>
            </a:r>
            <a:r>
              <a:rPr lang="en-US" altLang="ko-KR" sz="1000"/>
              <a:t>.");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   		return;</a:t>
            </a:r>
            <a:endParaRPr lang="en-US" altLang="ko-KR" sz="1000"/>
          </a:p>
          <a:p>
            <a:pPr defTabSz="179999">
              <a:defRPr/>
            </a:pPr>
            <a:r>
              <a:rPr lang="ko-KR" altLang="en-US" sz="1000"/>
              <a:t>    </a:t>
            </a:r>
            <a:r>
              <a:rPr lang="en-US" altLang="ko-KR" sz="1000"/>
              <a:t>}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</a:t>
            </a:r>
            <a:r>
              <a:rPr lang="en-US" altLang="ko-KR" sz="1000" b="1"/>
              <a:t>let val = localStorage.getItem(item.value);</a:t>
            </a:r>
            <a:endParaRPr lang="en-US" altLang="ko-KR" sz="1000" b="1"/>
          </a:p>
          <a:p>
            <a:pPr defTabSz="179999">
              <a:defRPr/>
            </a:pPr>
            <a:r>
              <a:rPr lang="en-US" altLang="ko-KR" sz="1000"/>
              <a:t>	if(val == null)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alert(item.value + "</a:t>
            </a:r>
            <a:r>
              <a:rPr lang="ko-KR" altLang="en-US" sz="1000"/>
              <a:t>는 구입 리스트에  없습니다</a:t>
            </a:r>
            <a:r>
              <a:rPr lang="en-US" altLang="ko-KR" sz="1000"/>
              <a:t>.");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else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count.value = val;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&lt;/script&gt;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&lt;/body&gt;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&lt;/html&gt;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브라우저와 웹 서버의 통신</a:t>
            </a:r>
            <a:r>
              <a:rPr lang="en-US" altLang="ko-KR"/>
              <a:t>, HTTP</a:t>
            </a:r>
            <a:endParaRPr lang="en-US" altLang="ko-KR"/>
          </a:p>
        </p:txBody>
      </p:sp>
      <p:grpSp>
        <p:nvGrpSpPr>
          <p:cNvPr id="5" name="그룹 1"/>
          <p:cNvGrpSpPr/>
          <p:nvPr/>
        </p:nvGrpSpPr>
        <p:grpSpPr>
          <a:xfrm rot="0">
            <a:off x="2192934" y="1935888"/>
            <a:ext cx="7136241" cy="3625853"/>
            <a:chOff x="960306" y="1642811"/>
            <a:chExt cx="7136241" cy="3625853"/>
          </a:xfrm>
        </p:grpSpPr>
        <p:sp>
          <p:nvSpPr>
            <p:cNvPr id="6" name="자유형 3090"/>
            <p:cNvSpPr/>
            <p:nvPr/>
          </p:nvSpPr>
          <p:spPr>
            <a:xfrm>
              <a:off x="6082077" y="1642811"/>
              <a:ext cx="2014470" cy="3455469"/>
            </a:xfrm>
            <a:custGeom>
              <a:avLst/>
              <a:gdLst>
                <a:gd name="connsiteX0" fmla="*/ 866274 w 2014470"/>
                <a:gd name="connsiteY0" fmla="*/ 28876 h 3455469"/>
                <a:gd name="connsiteX1" fmla="*/ 798897 w 2014470"/>
                <a:gd name="connsiteY1" fmla="*/ 38501 h 3455469"/>
                <a:gd name="connsiteX2" fmla="*/ 644893 w 2014470"/>
                <a:gd name="connsiteY2" fmla="*/ 77002 h 3455469"/>
                <a:gd name="connsiteX3" fmla="*/ 404262 w 2014470"/>
                <a:gd name="connsiteY3" fmla="*/ 86627 h 3455469"/>
                <a:gd name="connsiteX4" fmla="*/ 317634 w 2014470"/>
                <a:gd name="connsiteY4" fmla="*/ 125128 h 3455469"/>
                <a:gd name="connsiteX5" fmla="*/ 259883 w 2014470"/>
                <a:gd name="connsiteY5" fmla="*/ 154004 h 3455469"/>
                <a:gd name="connsiteX6" fmla="*/ 202131 w 2014470"/>
                <a:gd name="connsiteY6" fmla="*/ 211756 h 3455469"/>
                <a:gd name="connsiteX7" fmla="*/ 173255 w 2014470"/>
                <a:gd name="connsiteY7" fmla="*/ 240632 h 3455469"/>
                <a:gd name="connsiteX8" fmla="*/ 144379 w 2014470"/>
                <a:gd name="connsiteY8" fmla="*/ 259882 h 3455469"/>
                <a:gd name="connsiteX9" fmla="*/ 77003 w 2014470"/>
                <a:gd name="connsiteY9" fmla="*/ 346509 h 3455469"/>
                <a:gd name="connsiteX10" fmla="*/ 67377 w 2014470"/>
                <a:gd name="connsiteY10" fmla="*/ 375385 h 3455469"/>
                <a:gd name="connsiteX11" fmla="*/ 57752 w 2014470"/>
                <a:gd name="connsiteY11" fmla="*/ 433137 h 3455469"/>
                <a:gd name="connsiteX12" fmla="*/ 48127 w 2014470"/>
                <a:gd name="connsiteY12" fmla="*/ 481263 h 3455469"/>
                <a:gd name="connsiteX13" fmla="*/ 38502 w 2014470"/>
                <a:gd name="connsiteY13" fmla="*/ 798897 h 3455469"/>
                <a:gd name="connsiteX14" fmla="*/ 19251 w 2014470"/>
                <a:gd name="connsiteY14" fmla="*/ 1097280 h 3455469"/>
                <a:gd name="connsiteX15" fmla="*/ 9626 w 2014470"/>
                <a:gd name="connsiteY15" fmla="*/ 1232034 h 3455469"/>
                <a:gd name="connsiteX16" fmla="*/ 0 w 2014470"/>
                <a:gd name="connsiteY16" fmla="*/ 1328286 h 3455469"/>
                <a:gd name="connsiteX17" fmla="*/ 9626 w 2014470"/>
                <a:gd name="connsiteY17" fmla="*/ 2396690 h 3455469"/>
                <a:gd name="connsiteX18" fmla="*/ 19251 w 2014470"/>
                <a:gd name="connsiteY18" fmla="*/ 2589196 h 3455469"/>
                <a:gd name="connsiteX19" fmla="*/ 28876 w 2014470"/>
                <a:gd name="connsiteY19" fmla="*/ 2704699 h 3455469"/>
                <a:gd name="connsiteX20" fmla="*/ 48127 w 2014470"/>
                <a:gd name="connsiteY20" fmla="*/ 2762450 h 3455469"/>
                <a:gd name="connsiteX21" fmla="*/ 57752 w 2014470"/>
                <a:gd name="connsiteY21" fmla="*/ 2839453 h 3455469"/>
                <a:gd name="connsiteX22" fmla="*/ 77003 w 2014470"/>
                <a:gd name="connsiteY22" fmla="*/ 2897204 h 3455469"/>
                <a:gd name="connsiteX23" fmla="*/ 86628 w 2014470"/>
                <a:gd name="connsiteY23" fmla="*/ 2926080 h 3455469"/>
                <a:gd name="connsiteX24" fmla="*/ 96253 w 2014470"/>
                <a:gd name="connsiteY24" fmla="*/ 2964581 h 3455469"/>
                <a:gd name="connsiteX25" fmla="*/ 115504 w 2014470"/>
                <a:gd name="connsiteY25" fmla="*/ 3022333 h 3455469"/>
                <a:gd name="connsiteX26" fmla="*/ 125129 w 2014470"/>
                <a:gd name="connsiteY26" fmla="*/ 3051208 h 3455469"/>
                <a:gd name="connsiteX27" fmla="*/ 134754 w 2014470"/>
                <a:gd name="connsiteY27" fmla="*/ 3089709 h 3455469"/>
                <a:gd name="connsiteX28" fmla="*/ 211756 w 2014470"/>
                <a:gd name="connsiteY28" fmla="*/ 3176337 h 3455469"/>
                <a:gd name="connsiteX29" fmla="*/ 240632 w 2014470"/>
                <a:gd name="connsiteY29" fmla="*/ 3205213 h 3455469"/>
                <a:gd name="connsiteX30" fmla="*/ 269508 w 2014470"/>
                <a:gd name="connsiteY30" fmla="*/ 3243714 h 3455469"/>
                <a:gd name="connsiteX31" fmla="*/ 298384 w 2014470"/>
                <a:gd name="connsiteY31" fmla="*/ 3253339 h 3455469"/>
                <a:gd name="connsiteX32" fmla="*/ 385011 w 2014470"/>
                <a:gd name="connsiteY32" fmla="*/ 3320716 h 3455469"/>
                <a:gd name="connsiteX33" fmla="*/ 413887 w 2014470"/>
                <a:gd name="connsiteY33" fmla="*/ 3349592 h 3455469"/>
                <a:gd name="connsiteX34" fmla="*/ 452388 w 2014470"/>
                <a:gd name="connsiteY34" fmla="*/ 3359217 h 3455469"/>
                <a:gd name="connsiteX35" fmla="*/ 481264 w 2014470"/>
                <a:gd name="connsiteY35" fmla="*/ 3368842 h 3455469"/>
                <a:gd name="connsiteX36" fmla="*/ 519765 w 2014470"/>
                <a:gd name="connsiteY36" fmla="*/ 3378467 h 3455469"/>
                <a:gd name="connsiteX37" fmla="*/ 587142 w 2014470"/>
                <a:gd name="connsiteY37" fmla="*/ 3407343 h 3455469"/>
                <a:gd name="connsiteX38" fmla="*/ 635268 w 2014470"/>
                <a:gd name="connsiteY38" fmla="*/ 3416968 h 3455469"/>
                <a:gd name="connsiteX39" fmla="*/ 673769 w 2014470"/>
                <a:gd name="connsiteY39" fmla="*/ 3426594 h 3455469"/>
                <a:gd name="connsiteX40" fmla="*/ 885525 w 2014470"/>
                <a:gd name="connsiteY40" fmla="*/ 3445844 h 3455469"/>
                <a:gd name="connsiteX41" fmla="*/ 962527 w 2014470"/>
                <a:gd name="connsiteY41" fmla="*/ 3455469 h 3455469"/>
                <a:gd name="connsiteX42" fmla="*/ 1270535 w 2014470"/>
                <a:gd name="connsiteY42" fmla="*/ 3445844 h 3455469"/>
                <a:gd name="connsiteX43" fmla="*/ 1309036 w 2014470"/>
                <a:gd name="connsiteY43" fmla="*/ 3426594 h 3455469"/>
                <a:gd name="connsiteX44" fmla="*/ 1366788 w 2014470"/>
                <a:gd name="connsiteY44" fmla="*/ 3407343 h 3455469"/>
                <a:gd name="connsiteX45" fmla="*/ 1395664 w 2014470"/>
                <a:gd name="connsiteY45" fmla="*/ 3388093 h 3455469"/>
                <a:gd name="connsiteX46" fmla="*/ 1424539 w 2014470"/>
                <a:gd name="connsiteY46" fmla="*/ 3359217 h 3455469"/>
                <a:gd name="connsiteX47" fmla="*/ 1453415 w 2014470"/>
                <a:gd name="connsiteY47" fmla="*/ 3349592 h 3455469"/>
                <a:gd name="connsiteX48" fmla="*/ 1540043 w 2014470"/>
                <a:gd name="connsiteY48" fmla="*/ 3301465 h 3455469"/>
                <a:gd name="connsiteX49" fmla="*/ 1568918 w 2014470"/>
                <a:gd name="connsiteY49" fmla="*/ 3282215 h 3455469"/>
                <a:gd name="connsiteX50" fmla="*/ 1597794 w 2014470"/>
                <a:gd name="connsiteY50" fmla="*/ 3272589 h 3455469"/>
                <a:gd name="connsiteX51" fmla="*/ 1684422 w 2014470"/>
                <a:gd name="connsiteY51" fmla="*/ 3205213 h 3455469"/>
                <a:gd name="connsiteX52" fmla="*/ 1732548 w 2014470"/>
                <a:gd name="connsiteY52" fmla="*/ 3118585 h 3455469"/>
                <a:gd name="connsiteX53" fmla="*/ 1751798 w 2014470"/>
                <a:gd name="connsiteY53" fmla="*/ 3089709 h 3455469"/>
                <a:gd name="connsiteX54" fmla="*/ 1771049 w 2014470"/>
                <a:gd name="connsiteY54" fmla="*/ 3060834 h 3455469"/>
                <a:gd name="connsiteX55" fmla="*/ 1809550 w 2014470"/>
                <a:gd name="connsiteY55" fmla="*/ 2974206 h 3455469"/>
                <a:gd name="connsiteX56" fmla="*/ 1819175 w 2014470"/>
                <a:gd name="connsiteY56" fmla="*/ 2945330 h 3455469"/>
                <a:gd name="connsiteX57" fmla="*/ 1838426 w 2014470"/>
                <a:gd name="connsiteY57" fmla="*/ 2916455 h 3455469"/>
                <a:gd name="connsiteX58" fmla="*/ 1848051 w 2014470"/>
                <a:gd name="connsiteY58" fmla="*/ 2829827 h 3455469"/>
                <a:gd name="connsiteX59" fmla="*/ 1867302 w 2014470"/>
                <a:gd name="connsiteY59" fmla="*/ 2762450 h 3455469"/>
                <a:gd name="connsiteX60" fmla="*/ 1886552 w 2014470"/>
                <a:gd name="connsiteY60" fmla="*/ 2675823 h 3455469"/>
                <a:gd name="connsiteX61" fmla="*/ 1896177 w 2014470"/>
                <a:gd name="connsiteY61" fmla="*/ 2646947 h 3455469"/>
                <a:gd name="connsiteX62" fmla="*/ 1905803 w 2014470"/>
                <a:gd name="connsiteY62" fmla="*/ 2569945 h 3455469"/>
                <a:gd name="connsiteX63" fmla="*/ 1925053 w 2014470"/>
                <a:gd name="connsiteY63" fmla="*/ 2512194 h 3455469"/>
                <a:gd name="connsiteX64" fmla="*/ 1934678 w 2014470"/>
                <a:gd name="connsiteY64" fmla="*/ 2415941 h 3455469"/>
                <a:gd name="connsiteX65" fmla="*/ 1953929 w 2014470"/>
                <a:gd name="connsiteY65" fmla="*/ 2338939 h 3455469"/>
                <a:gd name="connsiteX66" fmla="*/ 1963554 w 2014470"/>
                <a:gd name="connsiteY66" fmla="*/ 2242686 h 3455469"/>
                <a:gd name="connsiteX67" fmla="*/ 1973179 w 2014470"/>
                <a:gd name="connsiteY67" fmla="*/ 2213810 h 3455469"/>
                <a:gd name="connsiteX68" fmla="*/ 1982805 w 2014470"/>
                <a:gd name="connsiteY68" fmla="*/ 2069432 h 3455469"/>
                <a:gd name="connsiteX69" fmla="*/ 1992430 w 2014470"/>
                <a:gd name="connsiteY69" fmla="*/ 2040556 h 3455469"/>
                <a:gd name="connsiteX70" fmla="*/ 2011680 w 2014470"/>
                <a:gd name="connsiteY70" fmla="*/ 1944303 h 3455469"/>
                <a:gd name="connsiteX71" fmla="*/ 1982805 w 2014470"/>
                <a:gd name="connsiteY71" fmla="*/ 1540042 h 3455469"/>
                <a:gd name="connsiteX72" fmla="*/ 1963554 w 2014470"/>
                <a:gd name="connsiteY72" fmla="*/ 1463040 h 3455469"/>
                <a:gd name="connsiteX73" fmla="*/ 1944304 w 2014470"/>
                <a:gd name="connsiteY73" fmla="*/ 1434164 h 3455469"/>
                <a:gd name="connsiteX74" fmla="*/ 1925053 w 2014470"/>
                <a:gd name="connsiteY74" fmla="*/ 1309036 h 3455469"/>
                <a:gd name="connsiteX75" fmla="*/ 1915428 w 2014470"/>
                <a:gd name="connsiteY75" fmla="*/ 1280160 h 3455469"/>
                <a:gd name="connsiteX76" fmla="*/ 1905803 w 2014470"/>
                <a:gd name="connsiteY76" fmla="*/ 1232034 h 3455469"/>
                <a:gd name="connsiteX77" fmla="*/ 1896177 w 2014470"/>
                <a:gd name="connsiteY77" fmla="*/ 1126156 h 3455469"/>
                <a:gd name="connsiteX78" fmla="*/ 1886552 w 2014470"/>
                <a:gd name="connsiteY78" fmla="*/ 1097280 h 3455469"/>
                <a:gd name="connsiteX79" fmla="*/ 1876927 w 2014470"/>
                <a:gd name="connsiteY79" fmla="*/ 1020278 h 3455469"/>
                <a:gd name="connsiteX80" fmla="*/ 1867302 w 2014470"/>
                <a:gd name="connsiteY80" fmla="*/ 952901 h 3455469"/>
                <a:gd name="connsiteX81" fmla="*/ 1848051 w 2014470"/>
                <a:gd name="connsiteY81" fmla="*/ 885524 h 3455469"/>
                <a:gd name="connsiteX82" fmla="*/ 1838426 w 2014470"/>
                <a:gd name="connsiteY82" fmla="*/ 827773 h 3455469"/>
                <a:gd name="connsiteX83" fmla="*/ 1819175 w 2014470"/>
                <a:gd name="connsiteY83" fmla="*/ 789272 h 3455469"/>
                <a:gd name="connsiteX84" fmla="*/ 1790299 w 2014470"/>
                <a:gd name="connsiteY84" fmla="*/ 731520 h 3455469"/>
                <a:gd name="connsiteX85" fmla="*/ 1771049 w 2014470"/>
                <a:gd name="connsiteY85" fmla="*/ 644893 h 3455469"/>
                <a:gd name="connsiteX86" fmla="*/ 1761424 w 2014470"/>
                <a:gd name="connsiteY86" fmla="*/ 616017 h 3455469"/>
                <a:gd name="connsiteX87" fmla="*/ 1742173 w 2014470"/>
                <a:gd name="connsiteY87" fmla="*/ 587141 h 3455469"/>
                <a:gd name="connsiteX88" fmla="*/ 1713297 w 2014470"/>
                <a:gd name="connsiteY88" fmla="*/ 529389 h 3455469"/>
                <a:gd name="connsiteX89" fmla="*/ 1684422 w 2014470"/>
                <a:gd name="connsiteY89" fmla="*/ 471638 h 3455469"/>
                <a:gd name="connsiteX90" fmla="*/ 1674796 w 2014470"/>
                <a:gd name="connsiteY90" fmla="*/ 423512 h 3455469"/>
                <a:gd name="connsiteX91" fmla="*/ 1645920 w 2014470"/>
                <a:gd name="connsiteY91" fmla="*/ 336884 h 3455469"/>
                <a:gd name="connsiteX92" fmla="*/ 1626670 w 2014470"/>
                <a:gd name="connsiteY92" fmla="*/ 308008 h 3455469"/>
                <a:gd name="connsiteX93" fmla="*/ 1607419 w 2014470"/>
                <a:gd name="connsiteY93" fmla="*/ 250257 h 3455469"/>
                <a:gd name="connsiteX94" fmla="*/ 1578544 w 2014470"/>
                <a:gd name="connsiteY94" fmla="*/ 221381 h 3455469"/>
                <a:gd name="connsiteX95" fmla="*/ 1491916 w 2014470"/>
                <a:gd name="connsiteY95" fmla="*/ 125128 h 3455469"/>
                <a:gd name="connsiteX96" fmla="*/ 1424539 w 2014470"/>
                <a:gd name="connsiteY96" fmla="*/ 86627 h 3455469"/>
                <a:gd name="connsiteX97" fmla="*/ 1386038 w 2014470"/>
                <a:gd name="connsiteY97" fmla="*/ 67377 h 3455469"/>
                <a:gd name="connsiteX98" fmla="*/ 1357163 w 2014470"/>
                <a:gd name="connsiteY98" fmla="*/ 48126 h 3455469"/>
                <a:gd name="connsiteX99" fmla="*/ 1241659 w 2014470"/>
                <a:gd name="connsiteY99" fmla="*/ 19250 h 3455469"/>
                <a:gd name="connsiteX100" fmla="*/ 1212784 w 2014470"/>
                <a:gd name="connsiteY100" fmla="*/ 9625 h 3455469"/>
                <a:gd name="connsiteX101" fmla="*/ 1087655 w 2014470"/>
                <a:gd name="connsiteY101" fmla="*/ 0 h 3455469"/>
                <a:gd name="connsiteX102" fmla="*/ 875899 w 2014470"/>
                <a:gd name="connsiteY102" fmla="*/ 9625 h 3455469"/>
                <a:gd name="connsiteX103" fmla="*/ 866274 w 2014470"/>
                <a:gd name="connsiteY103" fmla="*/ 28876 h 345546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014470" h="3455469">
                  <a:moveTo>
                    <a:pt x="866274" y="28876"/>
                  </a:moveTo>
                  <a:cubicBezTo>
                    <a:pt x="853440" y="33689"/>
                    <a:pt x="821003" y="33400"/>
                    <a:pt x="798897" y="38501"/>
                  </a:cubicBezTo>
                  <a:cubicBezTo>
                    <a:pt x="722776" y="56067"/>
                    <a:pt x="740612" y="73173"/>
                    <a:pt x="644893" y="77002"/>
                  </a:cubicBezTo>
                  <a:lnTo>
                    <a:pt x="404262" y="86627"/>
                  </a:lnTo>
                  <a:cubicBezTo>
                    <a:pt x="255274" y="136290"/>
                    <a:pt x="409150" y="79370"/>
                    <a:pt x="317634" y="125128"/>
                  </a:cubicBezTo>
                  <a:cubicBezTo>
                    <a:pt x="279411" y="144239"/>
                    <a:pt x="295345" y="122482"/>
                    <a:pt x="259883" y="154004"/>
                  </a:cubicBezTo>
                  <a:cubicBezTo>
                    <a:pt x="239535" y="172091"/>
                    <a:pt x="221382" y="192505"/>
                    <a:pt x="202131" y="211756"/>
                  </a:cubicBezTo>
                  <a:cubicBezTo>
                    <a:pt x="192506" y="221381"/>
                    <a:pt x="184581" y="233081"/>
                    <a:pt x="173255" y="240632"/>
                  </a:cubicBezTo>
                  <a:cubicBezTo>
                    <a:pt x="163630" y="247049"/>
                    <a:pt x="153266" y="252476"/>
                    <a:pt x="144379" y="259882"/>
                  </a:cubicBezTo>
                  <a:cubicBezTo>
                    <a:pt x="110456" y="288152"/>
                    <a:pt x="103830" y="306270"/>
                    <a:pt x="77003" y="346509"/>
                  </a:cubicBezTo>
                  <a:cubicBezTo>
                    <a:pt x="71375" y="354951"/>
                    <a:pt x="70586" y="365760"/>
                    <a:pt x="67377" y="375385"/>
                  </a:cubicBezTo>
                  <a:cubicBezTo>
                    <a:pt x="64169" y="394636"/>
                    <a:pt x="61243" y="413936"/>
                    <a:pt x="57752" y="433137"/>
                  </a:cubicBezTo>
                  <a:cubicBezTo>
                    <a:pt x="54826" y="449233"/>
                    <a:pt x="48987" y="464926"/>
                    <a:pt x="48127" y="481263"/>
                  </a:cubicBezTo>
                  <a:cubicBezTo>
                    <a:pt x="42560" y="587043"/>
                    <a:pt x="42031" y="693029"/>
                    <a:pt x="38502" y="798897"/>
                  </a:cubicBezTo>
                  <a:cubicBezTo>
                    <a:pt x="29554" y="1067327"/>
                    <a:pt x="49722" y="975393"/>
                    <a:pt x="19251" y="1097280"/>
                  </a:cubicBezTo>
                  <a:cubicBezTo>
                    <a:pt x="16043" y="1142198"/>
                    <a:pt x="13366" y="1187157"/>
                    <a:pt x="9626" y="1232034"/>
                  </a:cubicBezTo>
                  <a:cubicBezTo>
                    <a:pt x="6948" y="1264167"/>
                    <a:pt x="0" y="1296042"/>
                    <a:pt x="0" y="1328286"/>
                  </a:cubicBezTo>
                  <a:cubicBezTo>
                    <a:pt x="0" y="1684435"/>
                    <a:pt x="4189" y="2040582"/>
                    <a:pt x="9626" y="2396690"/>
                  </a:cubicBezTo>
                  <a:cubicBezTo>
                    <a:pt x="10607" y="2460931"/>
                    <a:pt x="15243" y="2525072"/>
                    <a:pt x="19251" y="2589196"/>
                  </a:cubicBezTo>
                  <a:cubicBezTo>
                    <a:pt x="21661" y="2627755"/>
                    <a:pt x="22524" y="2666590"/>
                    <a:pt x="28876" y="2704699"/>
                  </a:cubicBezTo>
                  <a:cubicBezTo>
                    <a:pt x="32212" y="2724715"/>
                    <a:pt x="48127" y="2762450"/>
                    <a:pt x="48127" y="2762450"/>
                  </a:cubicBezTo>
                  <a:cubicBezTo>
                    <a:pt x="51335" y="2788118"/>
                    <a:pt x="52332" y="2814160"/>
                    <a:pt x="57752" y="2839453"/>
                  </a:cubicBezTo>
                  <a:cubicBezTo>
                    <a:pt x="62004" y="2859294"/>
                    <a:pt x="70586" y="2877954"/>
                    <a:pt x="77003" y="2897204"/>
                  </a:cubicBezTo>
                  <a:lnTo>
                    <a:pt x="86628" y="2926080"/>
                  </a:lnTo>
                  <a:cubicBezTo>
                    <a:pt x="90811" y="2938630"/>
                    <a:pt x="92452" y="2951910"/>
                    <a:pt x="96253" y="2964581"/>
                  </a:cubicBezTo>
                  <a:cubicBezTo>
                    <a:pt x="102084" y="2984017"/>
                    <a:pt x="109087" y="3003082"/>
                    <a:pt x="115504" y="3022333"/>
                  </a:cubicBezTo>
                  <a:lnTo>
                    <a:pt x="125129" y="3051208"/>
                  </a:lnTo>
                  <a:cubicBezTo>
                    <a:pt x="129312" y="3063758"/>
                    <a:pt x="129543" y="3077550"/>
                    <a:pt x="134754" y="3089709"/>
                  </a:cubicBezTo>
                  <a:cubicBezTo>
                    <a:pt x="147635" y="3119765"/>
                    <a:pt x="196355" y="3160935"/>
                    <a:pt x="211756" y="3176337"/>
                  </a:cubicBezTo>
                  <a:lnTo>
                    <a:pt x="240632" y="3205213"/>
                  </a:lnTo>
                  <a:cubicBezTo>
                    <a:pt x="251976" y="3216557"/>
                    <a:pt x="257184" y="3233444"/>
                    <a:pt x="269508" y="3243714"/>
                  </a:cubicBezTo>
                  <a:cubicBezTo>
                    <a:pt x="277302" y="3250209"/>
                    <a:pt x="288759" y="3250131"/>
                    <a:pt x="298384" y="3253339"/>
                  </a:cubicBezTo>
                  <a:cubicBezTo>
                    <a:pt x="363309" y="3318264"/>
                    <a:pt x="330308" y="3302480"/>
                    <a:pt x="385011" y="3320716"/>
                  </a:cubicBezTo>
                  <a:cubicBezTo>
                    <a:pt x="394636" y="3330341"/>
                    <a:pt x="402068" y="3342838"/>
                    <a:pt x="413887" y="3349592"/>
                  </a:cubicBezTo>
                  <a:cubicBezTo>
                    <a:pt x="425373" y="3356155"/>
                    <a:pt x="439668" y="3355583"/>
                    <a:pt x="452388" y="3359217"/>
                  </a:cubicBezTo>
                  <a:cubicBezTo>
                    <a:pt x="462144" y="3362004"/>
                    <a:pt x="471508" y="3366055"/>
                    <a:pt x="481264" y="3368842"/>
                  </a:cubicBezTo>
                  <a:cubicBezTo>
                    <a:pt x="493984" y="3372476"/>
                    <a:pt x="507045" y="3374833"/>
                    <a:pt x="519765" y="3378467"/>
                  </a:cubicBezTo>
                  <a:cubicBezTo>
                    <a:pt x="637511" y="3412110"/>
                    <a:pt x="433130" y="3356007"/>
                    <a:pt x="587142" y="3407343"/>
                  </a:cubicBezTo>
                  <a:cubicBezTo>
                    <a:pt x="602662" y="3412516"/>
                    <a:pt x="619298" y="3413419"/>
                    <a:pt x="635268" y="3416968"/>
                  </a:cubicBezTo>
                  <a:cubicBezTo>
                    <a:pt x="648182" y="3419838"/>
                    <a:pt x="660673" y="3424723"/>
                    <a:pt x="673769" y="3426594"/>
                  </a:cubicBezTo>
                  <a:cubicBezTo>
                    <a:pt x="721677" y="3433438"/>
                    <a:pt x="841876" y="3441479"/>
                    <a:pt x="885525" y="3445844"/>
                  </a:cubicBezTo>
                  <a:cubicBezTo>
                    <a:pt x="911264" y="3448418"/>
                    <a:pt x="936860" y="3452261"/>
                    <a:pt x="962527" y="3455469"/>
                  </a:cubicBezTo>
                  <a:cubicBezTo>
                    <a:pt x="1065196" y="3452261"/>
                    <a:pt x="1168170" y="3454374"/>
                    <a:pt x="1270535" y="3445844"/>
                  </a:cubicBezTo>
                  <a:cubicBezTo>
                    <a:pt x="1284834" y="3444652"/>
                    <a:pt x="1295714" y="3431923"/>
                    <a:pt x="1309036" y="3426594"/>
                  </a:cubicBezTo>
                  <a:cubicBezTo>
                    <a:pt x="1327877" y="3419058"/>
                    <a:pt x="1366788" y="3407343"/>
                    <a:pt x="1366788" y="3407343"/>
                  </a:cubicBezTo>
                  <a:cubicBezTo>
                    <a:pt x="1376413" y="3400926"/>
                    <a:pt x="1386777" y="3395499"/>
                    <a:pt x="1395664" y="3388093"/>
                  </a:cubicBezTo>
                  <a:cubicBezTo>
                    <a:pt x="1406121" y="3379379"/>
                    <a:pt x="1413213" y="3366768"/>
                    <a:pt x="1424539" y="3359217"/>
                  </a:cubicBezTo>
                  <a:cubicBezTo>
                    <a:pt x="1432981" y="3353589"/>
                    <a:pt x="1443790" y="3352800"/>
                    <a:pt x="1453415" y="3349592"/>
                  </a:cubicBezTo>
                  <a:cubicBezTo>
                    <a:pt x="1519609" y="3305462"/>
                    <a:pt x="1489218" y="3318406"/>
                    <a:pt x="1540043" y="3301465"/>
                  </a:cubicBezTo>
                  <a:cubicBezTo>
                    <a:pt x="1549668" y="3295048"/>
                    <a:pt x="1558571" y="3287388"/>
                    <a:pt x="1568918" y="3282215"/>
                  </a:cubicBezTo>
                  <a:cubicBezTo>
                    <a:pt x="1577993" y="3277677"/>
                    <a:pt x="1589785" y="3278818"/>
                    <a:pt x="1597794" y="3272589"/>
                  </a:cubicBezTo>
                  <a:cubicBezTo>
                    <a:pt x="1695181" y="3196844"/>
                    <a:pt x="1617621" y="3227479"/>
                    <a:pt x="1684422" y="3205213"/>
                  </a:cubicBezTo>
                  <a:cubicBezTo>
                    <a:pt x="1701363" y="3154387"/>
                    <a:pt x="1688419" y="3184780"/>
                    <a:pt x="1732548" y="3118585"/>
                  </a:cubicBezTo>
                  <a:lnTo>
                    <a:pt x="1751798" y="3089709"/>
                  </a:lnTo>
                  <a:lnTo>
                    <a:pt x="1771049" y="3060834"/>
                  </a:lnTo>
                  <a:cubicBezTo>
                    <a:pt x="1793957" y="2992107"/>
                    <a:pt x="1779043" y="3019966"/>
                    <a:pt x="1809550" y="2974206"/>
                  </a:cubicBezTo>
                  <a:cubicBezTo>
                    <a:pt x="1812758" y="2964581"/>
                    <a:pt x="1814638" y="2954405"/>
                    <a:pt x="1819175" y="2945330"/>
                  </a:cubicBezTo>
                  <a:cubicBezTo>
                    <a:pt x="1824348" y="2934983"/>
                    <a:pt x="1835620" y="2927678"/>
                    <a:pt x="1838426" y="2916455"/>
                  </a:cubicBezTo>
                  <a:cubicBezTo>
                    <a:pt x="1845473" y="2888269"/>
                    <a:pt x="1843633" y="2858543"/>
                    <a:pt x="1848051" y="2829827"/>
                  </a:cubicBezTo>
                  <a:cubicBezTo>
                    <a:pt x="1853067" y="2797221"/>
                    <a:pt x="1858915" y="2791805"/>
                    <a:pt x="1867302" y="2762450"/>
                  </a:cubicBezTo>
                  <a:cubicBezTo>
                    <a:pt x="1887056" y="2693312"/>
                    <a:pt x="1866713" y="2755181"/>
                    <a:pt x="1886552" y="2675823"/>
                  </a:cubicBezTo>
                  <a:cubicBezTo>
                    <a:pt x="1889013" y="2665980"/>
                    <a:pt x="1892969" y="2656572"/>
                    <a:pt x="1896177" y="2646947"/>
                  </a:cubicBezTo>
                  <a:cubicBezTo>
                    <a:pt x="1899386" y="2621280"/>
                    <a:pt x="1900383" y="2595238"/>
                    <a:pt x="1905803" y="2569945"/>
                  </a:cubicBezTo>
                  <a:cubicBezTo>
                    <a:pt x="1910055" y="2550104"/>
                    <a:pt x="1925053" y="2512194"/>
                    <a:pt x="1925053" y="2512194"/>
                  </a:cubicBezTo>
                  <a:cubicBezTo>
                    <a:pt x="1928261" y="2480110"/>
                    <a:pt x="1929377" y="2447747"/>
                    <a:pt x="1934678" y="2415941"/>
                  </a:cubicBezTo>
                  <a:cubicBezTo>
                    <a:pt x="1939028" y="2389844"/>
                    <a:pt x="1953929" y="2338939"/>
                    <a:pt x="1953929" y="2338939"/>
                  </a:cubicBezTo>
                  <a:cubicBezTo>
                    <a:pt x="1957137" y="2306855"/>
                    <a:pt x="1958651" y="2274555"/>
                    <a:pt x="1963554" y="2242686"/>
                  </a:cubicBezTo>
                  <a:cubicBezTo>
                    <a:pt x="1965097" y="2232658"/>
                    <a:pt x="1972059" y="2223894"/>
                    <a:pt x="1973179" y="2213810"/>
                  </a:cubicBezTo>
                  <a:cubicBezTo>
                    <a:pt x="1978506" y="2165872"/>
                    <a:pt x="1977478" y="2117370"/>
                    <a:pt x="1982805" y="2069432"/>
                  </a:cubicBezTo>
                  <a:cubicBezTo>
                    <a:pt x="1983925" y="2059348"/>
                    <a:pt x="1990149" y="2050442"/>
                    <a:pt x="1992430" y="2040556"/>
                  </a:cubicBezTo>
                  <a:cubicBezTo>
                    <a:pt x="1999787" y="2008674"/>
                    <a:pt x="2011680" y="1944303"/>
                    <a:pt x="2011680" y="1944303"/>
                  </a:cubicBezTo>
                  <a:cubicBezTo>
                    <a:pt x="2001492" y="1577510"/>
                    <a:pt x="2038593" y="1707412"/>
                    <a:pt x="1982805" y="1540042"/>
                  </a:cubicBezTo>
                  <a:cubicBezTo>
                    <a:pt x="1971825" y="1507102"/>
                    <a:pt x="1977958" y="1491848"/>
                    <a:pt x="1963554" y="1463040"/>
                  </a:cubicBezTo>
                  <a:cubicBezTo>
                    <a:pt x="1958381" y="1452693"/>
                    <a:pt x="1950721" y="1443789"/>
                    <a:pt x="1944304" y="1434164"/>
                  </a:cubicBezTo>
                  <a:cubicBezTo>
                    <a:pt x="1920061" y="1337200"/>
                    <a:pt x="1952764" y="1475306"/>
                    <a:pt x="1925053" y="1309036"/>
                  </a:cubicBezTo>
                  <a:cubicBezTo>
                    <a:pt x="1923385" y="1299028"/>
                    <a:pt x="1917889" y="1290003"/>
                    <a:pt x="1915428" y="1280160"/>
                  </a:cubicBezTo>
                  <a:cubicBezTo>
                    <a:pt x="1911460" y="1264289"/>
                    <a:pt x="1909011" y="1248076"/>
                    <a:pt x="1905803" y="1232034"/>
                  </a:cubicBezTo>
                  <a:cubicBezTo>
                    <a:pt x="1902594" y="1196741"/>
                    <a:pt x="1901189" y="1161238"/>
                    <a:pt x="1896177" y="1126156"/>
                  </a:cubicBezTo>
                  <a:cubicBezTo>
                    <a:pt x="1894742" y="1116112"/>
                    <a:pt x="1888367" y="1107262"/>
                    <a:pt x="1886552" y="1097280"/>
                  </a:cubicBezTo>
                  <a:cubicBezTo>
                    <a:pt x="1881925" y="1071830"/>
                    <a:pt x="1880346" y="1045918"/>
                    <a:pt x="1876927" y="1020278"/>
                  </a:cubicBezTo>
                  <a:cubicBezTo>
                    <a:pt x="1873929" y="997790"/>
                    <a:pt x="1871360" y="975222"/>
                    <a:pt x="1867302" y="952901"/>
                  </a:cubicBezTo>
                  <a:cubicBezTo>
                    <a:pt x="1846340" y="837614"/>
                    <a:pt x="1868666" y="978293"/>
                    <a:pt x="1848051" y="885524"/>
                  </a:cubicBezTo>
                  <a:cubicBezTo>
                    <a:pt x="1843818" y="866473"/>
                    <a:pt x="1844034" y="846466"/>
                    <a:pt x="1838426" y="827773"/>
                  </a:cubicBezTo>
                  <a:cubicBezTo>
                    <a:pt x="1834303" y="814030"/>
                    <a:pt x="1824827" y="802460"/>
                    <a:pt x="1819175" y="789272"/>
                  </a:cubicBezTo>
                  <a:cubicBezTo>
                    <a:pt x="1795264" y="733479"/>
                    <a:pt x="1827296" y="787015"/>
                    <a:pt x="1790299" y="731520"/>
                  </a:cubicBezTo>
                  <a:cubicBezTo>
                    <a:pt x="1783683" y="698439"/>
                    <a:pt x="1780111" y="676610"/>
                    <a:pt x="1771049" y="644893"/>
                  </a:cubicBezTo>
                  <a:cubicBezTo>
                    <a:pt x="1768262" y="635137"/>
                    <a:pt x="1765961" y="625092"/>
                    <a:pt x="1761424" y="616017"/>
                  </a:cubicBezTo>
                  <a:cubicBezTo>
                    <a:pt x="1756251" y="605670"/>
                    <a:pt x="1748590" y="596766"/>
                    <a:pt x="1742173" y="587141"/>
                  </a:cubicBezTo>
                  <a:cubicBezTo>
                    <a:pt x="1717982" y="514564"/>
                    <a:pt x="1750614" y="604021"/>
                    <a:pt x="1713297" y="529389"/>
                  </a:cubicBezTo>
                  <a:cubicBezTo>
                    <a:pt x="1673442" y="449680"/>
                    <a:pt x="1739597" y="554403"/>
                    <a:pt x="1684422" y="471638"/>
                  </a:cubicBezTo>
                  <a:cubicBezTo>
                    <a:pt x="1681213" y="455596"/>
                    <a:pt x="1679101" y="439295"/>
                    <a:pt x="1674796" y="423512"/>
                  </a:cubicBezTo>
                  <a:cubicBezTo>
                    <a:pt x="1674786" y="423474"/>
                    <a:pt x="1650739" y="351341"/>
                    <a:pt x="1645920" y="336884"/>
                  </a:cubicBezTo>
                  <a:cubicBezTo>
                    <a:pt x="1642262" y="325910"/>
                    <a:pt x="1631368" y="318579"/>
                    <a:pt x="1626670" y="308008"/>
                  </a:cubicBezTo>
                  <a:cubicBezTo>
                    <a:pt x="1618429" y="289465"/>
                    <a:pt x="1621767" y="264606"/>
                    <a:pt x="1607419" y="250257"/>
                  </a:cubicBezTo>
                  <a:cubicBezTo>
                    <a:pt x="1597794" y="240632"/>
                    <a:pt x="1587258" y="231838"/>
                    <a:pt x="1578544" y="221381"/>
                  </a:cubicBezTo>
                  <a:cubicBezTo>
                    <a:pt x="1545533" y="181767"/>
                    <a:pt x="1556880" y="157609"/>
                    <a:pt x="1491916" y="125128"/>
                  </a:cubicBezTo>
                  <a:cubicBezTo>
                    <a:pt x="1375571" y="66957"/>
                    <a:pt x="1519772" y="141046"/>
                    <a:pt x="1424539" y="86627"/>
                  </a:cubicBezTo>
                  <a:cubicBezTo>
                    <a:pt x="1412081" y="79508"/>
                    <a:pt x="1398496" y="74496"/>
                    <a:pt x="1386038" y="67377"/>
                  </a:cubicBezTo>
                  <a:cubicBezTo>
                    <a:pt x="1375994" y="61638"/>
                    <a:pt x="1367734" y="52824"/>
                    <a:pt x="1357163" y="48126"/>
                  </a:cubicBezTo>
                  <a:cubicBezTo>
                    <a:pt x="1298822" y="22196"/>
                    <a:pt x="1302187" y="32701"/>
                    <a:pt x="1241659" y="19250"/>
                  </a:cubicBezTo>
                  <a:cubicBezTo>
                    <a:pt x="1231755" y="17049"/>
                    <a:pt x="1222851" y="10883"/>
                    <a:pt x="1212784" y="9625"/>
                  </a:cubicBezTo>
                  <a:cubicBezTo>
                    <a:pt x="1171274" y="4436"/>
                    <a:pt x="1129365" y="3208"/>
                    <a:pt x="1087655" y="0"/>
                  </a:cubicBezTo>
                  <a:cubicBezTo>
                    <a:pt x="1017070" y="3208"/>
                    <a:pt x="946332" y="3990"/>
                    <a:pt x="875899" y="9625"/>
                  </a:cubicBezTo>
                  <a:cubicBezTo>
                    <a:pt x="843980" y="12178"/>
                    <a:pt x="879108" y="24063"/>
                    <a:pt x="866274" y="28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" name="Picture 2" descr="C:\Users\com\AppData\Local\Microsoft\Windows\Temporary Internet Files\Content.IE5\U5C8W4ON\Adium[1]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450308" y="2030648"/>
              <a:ext cx="1204869" cy="1204869"/>
            </a:xfrm>
            <a:prstGeom prst="rect">
              <a:avLst/>
            </a:prstGeom>
            <a:noFill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094639" y="3207132"/>
              <a:ext cx="1916209" cy="1731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모서리가 둥근 사각형 설명선 8"/>
            <p:cNvSpPr/>
            <p:nvPr/>
          </p:nvSpPr>
          <p:spPr>
            <a:xfrm>
              <a:off x="960306" y="2744311"/>
              <a:ext cx="2360098" cy="306467"/>
            </a:xfrm>
            <a:prstGeom prst="wedgeRoundRectCallout">
              <a:avLst>
                <a:gd name="adj1" fmla="val -17579"/>
                <a:gd name="adj2" fmla="val 525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http://www.oracle.com/index.html</a:t>
              </a:r>
              <a:endParaRPr lang="ko-KR" altLang="en-US" sz="12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002440" y="3033753"/>
              <a:ext cx="73860" cy="374617"/>
            </a:xfrm>
            <a:custGeom>
              <a:avLst/>
              <a:gdLst>
                <a:gd name="connsiteX0" fmla="*/ 6483 w 73860"/>
                <a:gd name="connsiteY0" fmla="*/ 0 h 259943"/>
                <a:gd name="connsiteX1" fmla="*/ 6483 w 73860"/>
                <a:gd name="connsiteY1" fmla="*/ 259882 h 259943"/>
                <a:gd name="connsiteX2" fmla="*/ 73860 w 73860"/>
                <a:gd name="connsiteY2" fmla="*/ 19250 h 2599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60" h="259943">
                  <a:moveTo>
                    <a:pt x="6483" y="0"/>
                  </a:moveTo>
                  <a:cubicBezTo>
                    <a:pt x="868" y="128337"/>
                    <a:pt x="-4747" y="256674"/>
                    <a:pt x="6483" y="259882"/>
                  </a:cubicBezTo>
                  <a:cubicBezTo>
                    <a:pt x="17713" y="263090"/>
                    <a:pt x="45786" y="141170"/>
                    <a:pt x="73860" y="1925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순서도: 자기 디스크 11"/>
            <p:cNvSpPr/>
            <p:nvPr/>
          </p:nvSpPr>
          <p:spPr>
            <a:xfrm>
              <a:off x="6273256" y="1814764"/>
              <a:ext cx="1377164" cy="876445"/>
            </a:xfrm>
            <a:prstGeom prst="flowChartMagneticDisk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AutoShape 52"/>
            <p:cNvSpPr>
              <a:spLocks noChangeArrowheads="1"/>
            </p:cNvSpPr>
            <p:nvPr/>
          </p:nvSpPr>
          <p:spPr>
            <a:xfrm>
              <a:off x="6348601" y="2004558"/>
              <a:ext cx="1218177" cy="628525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>
                  <a:latin typeface="+mj-lt"/>
                </a:rPr>
                <a:t>HTML </a:t>
              </a:r>
              <a:r>
                <a:rPr lang="ko-KR" altLang="en-US" sz="1200">
                  <a:latin typeface="+mj-lt"/>
                </a:rPr>
                <a:t> 페이지</a:t>
              </a:r>
              <a:r>
                <a:rPr lang="en-US" altLang="ko-KR" sz="1200">
                  <a:latin typeface="+mj-lt"/>
                </a:rPr>
                <a:t>, </a:t>
              </a:r>
              <a:endParaRPr lang="en-US" altLang="ko-KR" sz="1200">
                <a:latin typeface="+mj-lt"/>
              </a:endParaRPr>
            </a:p>
            <a:p>
              <a:pPr algn="ctr">
                <a:defRPr/>
              </a:pPr>
              <a:r>
                <a:rPr lang="ko-KR" altLang="en-US" sz="1200">
                  <a:latin typeface="+mj-lt"/>
                </a:rPr>
                <a:t>이미지</a:t>
              </a:r>
              <a:r>
                <a:rPr lang="en-US" altLang="ko-KR" sz="1200">
                  <a:latin typeface="+mj-lt"/>
                </a:rPr>
                <a:t>, </a:t>
              </a:r>
              <a:r>
                <a:rPr lang="ko-KR" altLang="en-US" sz="1200">
                  <a:latin typeface="+mj-lt"/>
                </a:rPr>
                <a:t>동영상</a:t>
              </a:r>
              <a:endParaRPr lang="en-US" altLang="ko-KR" sz="1200">
                <a:latin typeface="+mj-lt"/>
              </a:endParaRPr>
            </a:p>
          </p:txBody>
        </p:sp>
        <p:sp>
          <p:nvSpPr>
            <p:cNvPr id="13" name="Rectangle 54"/>
            <p:cNvSpPr>
              <a:spLocks noChangeArrowheads="1"/>
            </p:cNvSpPr>
            <p:nvPr/>
          </p:nvSpPr>
          <p:spPr>
            <a:xfrm>
              <a:off x="6347862" y="3184427"/>
              <a:ext cx="1339850" cy="157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>
                  <a:latin typeface="+mj-lt"/>
                </a:rPr>
                <a:t>웹 서버</a:t>
              </a:r>
              <a:endParaRPr lang="ko-KR" altLang="en-US" sz="1400">
                <a:latin typeface="+mj-lt"/>
              </a:endParaRPr>
            </a:p>
          </p:txBody>
        </p:sp>
        <p:sp>
          <p:nvSpPr>
            <p:cNvPr id="14" name="Text Box 57"/>
            <p:cNvSpPr txBox="1">
              <a:spLocks noChangeArrowheads="1"/>
            </p:cNvSpPr>
            <p:nvPr/>
          </p:nvSpPr>
          <p:spPr>
            <a:xfrm>
              <a:off x="3131839" y="3903087"/>
              <a:ext cx="3172697" cy="2702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3. HTML </a:t>
              </a:r>
              <a:r>
                <a:rPr lang="ko-KR" altLang="en-US" sz="1200">
                  <a:latin typeface="+mj-lt"/>
                  <a:ea typeface="돋움체"/>
                </a:rPr>
                <a:t>페이지</a:t>
              </a:r>
              <a:r>
                <a:rPr lang="en-US" altLang="ko-KR" sz="1200">
                  <a:latin typeface="+mj-lt"/>
                  <a:ea typeface="돋움체"/>
                </a:rPr>
                <a:t>(index.html)</a:t>
              </a:r>
              <a:r>
                <a:rPr lang="ko-KR" altLang="en-US" sz="1200">
                  <a:latin typeface="+mj-lt"/>
                  <a:ea typeface="돋움체"/>
                </a:rPr>
                <a:t> 요청</a:t>
              </a:r>
              <a:r>
                <a:rPr lang="en-US" altLang="ko-KR" sz="1200">
                  <a:latin typeface="+mj-lt"/>
                  <a:ea typeface="돋움체"/>
                </a:rPr>
                <a:t>(</a:t>
              </a:r>
              <a:r>
                <a:rPr lang="en-US" altLang="ko-KR" sz="1200" i="1">
                  <a:latin typeface="+mj-lt"/>
                  <a:ea typeface="돋움체"/>
                </a:rPr>
                <a:t>HTTP </a:t>
              </a:r>
              <a:r>
                <a:rPr lang="ko-KR" altLang="en-US" sz="1200" i="1">
                  <a:latin typeface="+mj-lt"/>
                  <a:ea typeface="돋움체"/>
                </a:rPr>
                <a:t>요청</a:t>
              </a:r>
              <a:r>
                <a:rPr lang="en-US" altLang="ko-KR" sz="1200">
                  <a:latin typeface="+mj-lt"/>
                  <a:ea typeface="돋움체"/>
                </a:rPr>
                <a:t>)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5" name="Text Box 58"/>
            <p:cNvSpPr txBox="1">
              <a:spLocks noChangeArrowheads="1"/>
            </p:cNvSpPr>
            <p:nvPr/>
          </p:nvSpPr>
          <p:spPr>
            <a:xfrm>
              <a:off x="6498793" y="2687473"/>
              <a:ext cx="1529590" cy="4475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4. HTML </a:t>
              </a:r>
              <a:r>
                <a:rPr lang="ko-KR" altLang="en-US" sz="1200">
                  <a:latin typeface="+mj-lt"/>
                  <a:ea typeface="돋움체"/>
                </a:rPr>
                <a:t>페이지</a:t>
              </a:r>
              <a:endParaRPr lang="ko-KR" altLang="en-US" sz="1200">
                <a:latin typeface="+mj-lt"/>
                <a:ea typeface="돋움체"/>
              </a:endParaRPr>
            </a:p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   (index.html)</a:t>
              </a:r>
              <a:r>
                <a:rPr lang="ko-KR" altLang="en-US" sz="1200">
                  <a:latin typeface="+mj-lt"/>
                  <a:ea typeface="돋움체"/>
                </a:rPr>
                <a:t> 읽기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6" name="Text Box 59"/>
            <p:cNvSpPr txBox="1">
              <a:spLocks noChangeArrowheads="1"/>
            </p:cNvSpPr>
            <p:nvPr/>
          </p:nvSpPr>
          <p:spPr>
            <a:xfrm>
              <a:off x="3131839" y="4206470"/>
              <a:ext cx="3172697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5. HTML </a:t>
              </a:r>
              <a:r>
                <a:rPr lang="ko-KR" altLang="en-US" sz="1200">
                  <a:latin typeface="+mj-lt"/>
                  <a:ea typeface="돋움체"/>
                </a:rPr>
                <a:t>페이지</a:t>
              </a:r>
              <a:r>
                <a:rPr lang="en-US" altLang="ko-KR" sz="1200">
                  <a:latin typeface="+mj-lt"/>
                  <a:ea typeface="돋움체"/>
                </a:rPr>
                <a:t>(index.html)</a:t>
              </a:r>
              <a:r>
                <a:rPr lang="ko-KR" altLang="en-US" sz="1200">
                  <a:latin typeface="+mj-lt"/>
                  <a:ea typeface="돋움체"/>
                </a:rPr>
                <a:t> 전송</a:t>
              </a:r>
              <a:r>
                <a:rPr lang="en-US" altLang="ko-KR" sz="1200">
                  <a:latin typeface="+mj-lt"/>
                  <a:ea typeface="돋움체"/>
                </a:rPr>
                <a:t>(</a:t>
              </a:r>
              <a:r>
                <a:rPr lang="en-US" altLang="ko-KR" sz="1200" i="1">
                  <a:latin typeface="+mj-lt"/>
                  <a:ea typeface="돋움체"/>
                </a:rPr>
                <a:t>HTTP </a:t>
              </a:r>
              <a:r>
                <a:rPr lang="ko-KR" altLang="en-US" sz="1200" i="1">
                  <a:latin typeface="+mj-lt"/>
                  <a:ea typeface="돋움체"/>
                </a:rPr>
                <a:t>응답</a:t>
              </a:r>
              <a:r>
                <a:rPr lang="en-US" altLang="ko-KR" sz="1200">
                  <a:latin typeface="+mj-lt"/>
                  <a:ea typeface="돋움체"/>
                </a:rPr>
                <a:t>)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7" name="Text Box 60"/>
            <p:cNvSpPr txBox="1">
              <a:spLocks noChangeArrowheads="1"/>
            </p:cNvSpPr>
            <p:nvPr/>
          </p:nvSpPr>
          <p:spPr>
            <a:xfrm>
              <a:off x="3110862" y="4677085"/>
              <a:ext cx="1651000" cy="4487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6. HTML </a:t>
              </a:r>
              <a:r>
                <a:rPr lang="ko-KR" altLang="en-US" sz="1200">
                  <a:latin typeface="+mj-lt"/>
                  <a:ea typeface="돋움체"/>
                </a:rPr>
                <a:t>페이지</a:t>
              </a:r>
              <a:endParaRPr lang="ko-KR" altLang="en-US" sz="1200">
                <a:latin typeface="+mj-lt"/>
                <a:ea typeface="돋움체"/>
              </a:endParaRPr>
            </a:p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  </a:t>
              </a:r>
              <a:r>
                <a:rPr lang="ko-KR" altLang="en-US" sz="1200">
                  <a:latin typeface="+mj-lt"/>
                  <a:ea typeface="돋움체"/>
                </a:rPr>
                <a:t> 해독 및 출력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8" name="Text Box 57"/>
            <p:cNvSpPr txBox="1">
              <a:spLocks noChangeArrowheads="1"/>
            </p:cNvSpPr>
            <p:nvPr/>
          </p:nvSpPr>
          <p:spPr>
            <a:xfrm>
              <a:off x="3131839" y="3068959"/>
              <a:ext cx="2715497" cy="2661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1. </a:t>
              </a:r>
              <a:r>
                <a:rPr lang="ko-KR" altLang="en-US" sz="1200">
                  <a:latin typeface="+mj-lt"/>
                  <a:ea typeface="돋움체"/>
                </a:rPr>
                <a:t>웹 서버</a:t>
              </a:r>
              <a:r>
                <a:rPr lang="en-US" altLang="ko-KR" sz="1200">
                  <a:latin typeface="+mj-lt"/>
                  <a:ea typeface="돋움체"/>
                </a:rPr>
                <a:t>(www.oracle.com)</a:t>
              </a:r>
              <a:r>
                <a:rPr lang="ko-KR" altLang="en-US" sz="1200">
                  <a:latin typeface="+mj-lt"/>
                  <a:ea typeface="돋움체"/>
                </a:rPr>
                <a:t> 연결 요청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9" name="Text Box 57"/>
            <p:cNvSpPr txBox="1">
              <a:spLocks noChangeArrowheads="1"/>
            </p:cNvSpPr>
            <p:nvPr/>
          </p:nvSpPr>
          <p:spPr>
            <a:xfrm>
              <a:off x="3131839" y="3323978"/>
              <a:ext cx="1696322" cy="2682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2. </a:t>
              </a:r>
              <a:r>
                <a:rPr lang="ko-KR" altLang="en-US" sz="1200">
                  <a:latin typeface="+mj-lt"/>
                  <a:ea typeface="돋움체"/>
                </a:rPr>
                <a:t>웹 서버에 연결 수락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cxnSp>
          <p:nvCxnSpPr>
            <p:cNvPr id="20" name="직선 화살표 연결선 3074"/>
            <p:cNvCxnSpPr/>
            <p:nvPr/>
          </p:nvCxnSpPr>
          <p:spPr>
            <a:xfrm>
              <a:off x="3010848" y="331435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35"/>
            <p:cNvCxnSpPr/>
            <p:nvPr/>
          </p:nvCxnSpPr>
          <p:spPr>
            <a:xfrm>
              <a:off x="3014209" y="3580378"/>
              <a:ext cx="333439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36"/>
            <p:cNvCxnSpPr/>
            <p:nvPr/>
          </p:nvCxnSpPr>
          <p:spPr>
            <a:xfrm>
              <a:off x="3010848" y="4178450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37"/>
            <p:cNvCxnSpPr/>
            <p:nvPr/>
          </p:nvCxnSpPr>
          <p:spPr>
            <a:xfrm>
              <a:off x="3010848" y="4461490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3077"/>
            <p:cNvCxnSpPr/>
            <p:nvPr/>
          </p:nvCxnSpPr>
          <p:spPr>
            <a:xfrm flipV="1">
              <a:off x="6518044" y="2674956"/>
              <a:ext cx="0" cy="509472"/>
            </a:xfrm>
            <a:prstGeom prst="straightConnector1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자유형 3080"/>
            <p:cNvSpPr/>
            <p:nvPr/>
          </p:nvSpPr>
          <p:spPr>
            <a:xfrm>
              <a:off x="2470877" y="4569314"/>
              <a:ext cx="695992" cy="473231"/>
            </a:xfrm>
            <a:custGeom>
              <a:avLst/>
              <a:gdLst>
                <a:gd name="connsiteX0" fmla="*/ 529390 w 695992"/>
                <a:gd name="connsiteY0" fmla="*/ 125128 h 358412"/>
                <a:gd name="connsiteX1" fmla="*/ 664143 w 695992"/>
                <a:gd name="connsiteY1" fmla="*/ 356135 h 358412"/>
                <a:gd name="connsiteX2" fmla="*/ 0 w 695992"/>
                <a:gd name="connsiteY2" fmla="*/ 0 h 3584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92" h="358412">
                  <a:moveTo>
                    <a:pt x="529390" y="125128"/>
                  </a:moveTo>
                  <a:cubicBezTo>
                    <a:pt x="640882" y="251059"/>
                    <a:pt x="752375" y="376990"/>
                    <a:pt x="664143" y="356135"/>
                  </a:cubicBezTo>
                  <a:cubicBezTo>
                    <a:pt x="575911" y="335280"/>
                    <a:pt x="287955" y="167640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3084"/>
            <p:cNvSpPr txBox="1"/>
            <p:nvPr/>
          </p:nvSpPr>
          <p:spPr>
            <a:xfrm>
              <a:off x="6443819" y="4944391"/>
              <a:ext cx="1431609" cy="29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/>
                <a:t>오라클</a:t>
              </a:r>
              <a:r>
                <a:rPr lang="en-US" altLang="ko-KR" sz="1400"/>
                <a:t> </a:t>
              </a:r>
              <a:r>
                <a:rPr lang="ko-KR" altLang="en-US" sz="1400"/>
                <a:t>웹 서버</a:t>
              </a:r>
              <a:endParaRPr lang="ko-KR" altLang="en-US" sz="1400"/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1601335" y="4974500"/>
              <a:ext cx="905551" cy="294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/>
                <a:t>브라우저</a:t>
              </a:r>
              <a:endParaRPr lang="ko-KR" altLang="en-US"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Chrome </a:t>
            </a:r>
            <a:r>
              <a:rPr lang="ko-KR" altLang="en-US"/>
              <a:t>브라우저로 두 윈도우에 각각 </a:t>
            </a:r>
            <a:r>
              <a:rPr lang="en-US" altLang="ko-KR"/>
              <a:t>storageEvent.html </a:t>
            </a:r>
            <a:r>
              <a:rPr lang="ko-KR" altLang="en-US"/>
              <a:t>열기</a:t>
            </a:r>
            <a:endParaRPr lang="ko-KR" altLang="en-US"/>
          </a:p>
        </p:txBody>
      </p:sp>
      <p:sp>
        <p:nvSpPr>
          <p:cNvPr id="5" name="TextBox 6"/>
          <p:cNvSpPr txBox="1"/>
          <p:nvPr/>
        </p:nvSpPr>
        <p:spPr>
          <a:xfrm>
            <a:off x="3438861" y="5374153"/>
            <a:ext cx="837694" cy="3009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윈도우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" name="TextBox 7"/>
          <p:cNvSpPr txBox="1"/>
          <p:nvPr/>
        </p:nvSpPr>
        <p:spPr>
          <a:xfrm>
            <a:off x="7484562" y="5376962"/>
            <a:ext cx="885179" cy="29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윈도우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" name="직사각형 5"/>
          <p:cNvSpPr/>
          <p:nvPr/>
        </p:nvSpPr>
        <p:spPr>
          <a:xfrm>
            <a:off x="2045245" y="1368385"/>
            <a:ext cx="3672408" cy="296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400"/>
              <a:t>http://localhost/12/storageEvent.html </a:t>
            </a:r>
            <a:r>
              <a:rPr lang="ko-KR" altLang="en-US" sz="1400"/>
              <a:t>입력</a:t>
            </a:r>
            <a:endParaRPr lang="en-US" altLang="ko-KR" sz="1400"/>
          </a:p>
        </p:txBody>
      </p:sp>
      <p:sp>
        <p:nvSpPr>
          <p:cNvPr id="8" name="직사각형 8"/>
          <p:cNvSpPr/>
          <p:nvPr/>
        </p:nvSpPr>
        <p:spPr>
          <a:xfrm>
            <a:off x="6096000" y="1372097"/>
            <a:ext cx="3672409" cy="296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400"/>
              <a:t>http://localhost/12/storageEvent.html </a:t>
            </a:r>
            <a:r>
              <a:rPr lang="ko-KR" altLang="en-US" sz="1400"/>
              <a:t>입력</a:t>
            </a:r>
            <a:endParaRPr lang="en-US" altLang="ko-KR" sz="1400"/>
          </a:p>
        </p:txBody>
      </p:sp>
      <p:pic>
        <p:nvPicPr>
          <p:cNvPr id="9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132" y="1847744"/>
            <a:ext cx="3621383" cy="3526409"/>
          </a:xfrm>
          <a:prstGeom prst="rect">
            <a:avLst/>
          </a:prstGeom>
          <a:ln w="6350">
            <a:solidFill>
              <a:srgbClr val="0171c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43128" y="1847744"/>
            <a:ext cx="3625280" cy="3526409"/>
          </a:xfrm>
          <a:prstGeom prst="rect">
            <a:avLst/>
          </a:prstGeom>
          <a:ln w="6350">
            <a:solidFill>
              <a:srgbClr val="0171c0"/>
            </a:solidFill>
          </a:ln>
        </p:spPr>
      </p:pic>
      <p:sp>
        <p:nvSpPr>
          <p:cNvPr id="11" name="TextBox 11"/>
          <p:cNvSpPr txBox="1"/>
          <p:nvPr/>
        </p:nvSpPr>
        <p:spPr>
          <a:xfrm>
            <a:off x="1973601" y="5976898"/>
            <a:ext cx="7820957" cy="36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초기에는 로컬 스토리지가 비어 있어</a:t>
            </a:r>
            <a:r>
              <a:rPr lang="en-US" altLang="ko-KR"/>
              <a:t>,</a:t>
            </a:r>
            <a:r>
              <a:rPr lang="ko-KR" altLang="en-US"/>
              <a:t> 두 윈도우 모두 비어 있음으로 표시함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윈도우 </a:t>
            </a:r>
            <a:r>
              <a:rPr lang="en-US" altLang="ko-KR"/>
              <a:t>1</a:t>
            </a:r>
            <a:r>
              <a:rPr lang="ko-KR" altLang="en-US"/>
              <a:t>에서 </a:t>
            </a:r>
            <a:r>
              <a:rPr lang="en-US" altLang="ko-KR"/>
              <a:t>(</a:t>
            </a:r>
            <a:r>
              <a:rPr lang="ko-KR" altLang="en-US"/>
              <a:t>골뱅이</a:t>
            </a:r>
            <a:r>
              <a:rPr lang="en-US" altLang="ko-KR"/>
              <a:t>, 200) </a:t>
            </a:r>
            <a:r>
              <a:rPr lang="ko-KR" altLang="en-US"/>
              <a:t>아이템을 로컬 스토리지에 저장</a:t>
            </a:r>
            <a:endParaRPr lang="ko-KR" altLang="en-US"/>
          </a:p>
        </p:txBody>
      </p:sp>
      <p:pic>
        <p:nvPicPr>
          <p:cNvPr id="5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2530" y="1480121"/>
            <a:ext cx="3560656" cy="3463547"/>
          </a:xfrm>
          <a:prstGeom prst="rect">
            <a:avLst/>
          </a:prstGeom>
          <a:ln w="6350">
            <a:solidFill>
              <a:srgbClr val="0171c0"/>
            </a:solidFill>
          </a:ln>
        </p:spPr>
      </p:pic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7567" y="1474644"/>
            <a:ext cx="3562453" cy="3469025"/>
          </a:xfrm>
          <a:prstGeom prst="rect">
            <a:avLst/>
          </a:prstGeom>
          <a:ln w="6350">
            <a:solidFill>
              <a:srgbClr val="0171c0"/>
            </a:solidFill>
          </a:ln>
        </p:spPr>
      </p:pic>
      <p:sp>
        <p:nvSpPr>
          <p:cNvPr id="7" name="TextBox 5"/>
          <p:cNvSpPr txBox="1"/>
          <p:nvPr/>
        </p:nvSpPr>
        <p:spPr>
          <a:xfrm>
            <a:off x="7808007" y="4944951"/>
            <a:ext cx="865458" cy="2918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윈도우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8" name="모서리가 둥근 직사각형 3"/>
          <p:cNvSpPr/>
          <p:nvPr/>
        </p:nvSpPr>
        <p:spPr>
          <a:xfrm>
            <a:off x="6096000" y="3068960"/>
            <a:ext cx="3651121" cy="72008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222078" y="4707446"/>
            <a:ext cx="1351109" cy="842980"/>
          </a:xfrm>
          <a:custGeom>
            <a:avLst/>
            <a:gdLst>
              <a:gd name="connsiteX0" fmla="*/ 0 w 1892300"/>
              <a:gd name="connsiteY0" fmla="*/ 1117600 h 1117600"/>
              <a:gd name="connsiteX1" fmla="*/ 1066800 w 1892300"/>
              <a:gd name="connsiteY1" fmla="*/ 774700 h 1117600"/>
              <a:gd name="connsiteX2" fmla="*/ 1892300 w 1892300"/>
              <a:gd name="connsiteY2" fmla="*/ 0 h 1117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2300" h="1117600">
                <a:moveTo>
                  <a:pt x="0" y="1117600"/>
                </a:moveTo>
                <a:cubicBezTo>
                  <a:pt x="375708" y="1039283"/>
                  <a:pt x="751417" y="960967"/>
                  <a:pt x="1066800" y="774700"/>
                </a:cubicBezTo>
                <a:cubicBezTo>
                  <a:pt x="1382183" y="588433"/>
                  <a:pt x="1637241" y="294216"/>
                  <a:pt x="189230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4"/>
          <p:cNvSpPr txBox="1"/>
          <p:nvPr/>
        </p:nvSpPr>
        <p:spPr>
          <a:xfrm>
            <a:off x="2497516" y="5027458"/>
            <a:ext cx="832424" cy="295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윈도우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1" name="자유형 10"/>
          <p:cNvSpPr/>
          <p:nvPr/>
        </p:nvSpPr>
        <p:spPr>
          <a:xfrm>
            <a:off x="3492100" y="4701419"/>
            <a:ext cx="1717189" cy="842980"/>
          </a:xfrm>
          <a:custGeom>
            <a:avLst/>
            <a:gdLst>
              <a:gd name="connsiteX0" fmla="*/ 1498600 w 1498600"/>
              <a:gd name="connsiteY0" fmla="*/ 1257300 h 1257300"/>
              <a:gd name="connsiteX1" fmla="*/ 279400 w 1498600"/>
              <a:gd name="connsiteY1" fmla="*/ 673100 h 1257300"/>
              <a:gd name="connsiteX2" fmla="*/ 0 w 1498600"/>
              <a:gd name="connsiteY2" fmla="*/ 0 h 1257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600" h="1257300">
                <a:moveTo>
                  <a:pt x="1498600" y="1257300"/>
                </a:moveTo>
                <a:cubicBezTo>
                  <a:pt x="1013883" y="1069975"/>
                  <a:pt x="529167" y="882650"/>
                  <a:pt x="279400" y="673100"/>
                </a:cubicBezTo>
                <a:cubicBezTo>
                  <a:pt x="29633" y="463550"/>
                  <a:pt x="14816" y="231775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87023" y="5348296"/>
            <a:ext cx="1114717" cy="553998"/>
          </a:xfrm>
          <a:prstGeom prst="rect">
            <a:avLst/>
          </a:prstGeom>
          <a:noFill/>
          <a:ln w="12700">
            <a:noFill/>
            <a:headEnd w="med" len="med"/>
            <a:tailEnd type="triangle" w="med" len="med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0070c0"/>
                </a:solidFill>
              </a:rPr>
              <a:t>로컬스토리지가 </a:t>
            </a:r>
            <a:endParaRPr lang="ko-KR" altLang="en-US" sz="1000">
              <a:solidFill>
                <a:srgbClr val="0070c0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rgbClr val="0070c0"/>
                </a:solidFill>
              </a:rPr>
              <a:t>두 윈도우에서 </a:t>
            </a:r>
            <a:endParaRPr lang="ko-KR" altLang="en-US" sz="1000">
              <a:solidFill>
                <a:srgbClr val="0070c0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rgbClr val="0070c0"/>
                </a:solidFill>
              </a:rPr>
              <a:t>공유됨을 확인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13" name="직사각형 9"/>
          <p:cNvSpPr/>
          <p:nvPr/>
        </p:nvSpPr>
        <p:spPr>
          <a:xfrm>
            <a:off x="3347499" y="5996968"/>
            <a:ext cx="5110868" cy="44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ko-KR" altLang="en-US" sz="1200"/>
              <a:t>윈도우 </a:t>
            </a:r>
            <a:r>
              <a:rPr lang="en-US" altLang="ko-KR" sz="1200"/>
              <a:t>1</a:t>
            </a:r>
            <a:r>
              <a:rPr lang="ko-KR" altLang="en-US" sz="1200"/>
              <a:t>에서 로컬 스토리지에 데이터 저장하면</a:t>
            </a:r>
            <a:r>
              <a:rPr lang="en-US" altLang="ko-KR" sz="1200"/>
              <a:t>,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윈도우 </a:t>
            </a:r>
            <a:r>
              <a:rPr lang="en-US" altLang="ko-KR" sz="1200"/>
              <a:t>2</a:t>
            </a:r>
            <a:r>
              <a:rPr lang="ko-KR" altLang="en-US" sz="1200"/>
              <a:t>에 </a:t>
            </a:r>
            <a:r>
              <a:rPr lang="en-US" altLang="ko-KR" sz="1200"/>
              <a:t>storage </a:t>
            </a:r>
            <a:r>
              <a:rPr lang="ko-KR" altLang="en-US" sz="1200"/>
              <a:t>이벤트가 전달됨</a:t>
            </a:r>
            <a:r>
              <a:rPr lang="en-US" altLang="ko-KR" sz="1200"/>
              <a:t>. </a:t>
            </a:r>
            <a:r>
              <a:rPr lang="ko-KR" altLang="en-US" sz="1200"/>
              <a:t>두 윈도우의 로컬스토리지 공유</a:t>
            </a:r>
            <a:endParaRPr lang="ko-KR" altLang="en-US" sz="1200"/>
          </a:p>
        </p:txBody>
      </p:sp>
      <p:sp>
        <p:nvSpPr>
          <p:cNvPr id="14" name="모서리가 둥근 사각형 설명선 14"/>
          <p:cNvSpPr/>
          <p:nvPr/>
        </p:nvSpPr>
        <p:spPr>
          <a:xfrm>
            <a:off x="4871864" y="2219055"/>
            <a:ext cx="482973" cy="281766"/>
          </a:xfrm>
          <a:prstGeom prst="wedgeRoundRectCallout">
            <a:avLst>
              <a:gd name="adj1" fmla="val -16215"/>
              <a:gd name="adj2" fmla="val 101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5"/>
          <p:cNvSpPr/>
          <p:nvPr/>
        </p:nvSpPr>
        <p:spPr>
          <a:xfrm>
            <a:off x="8865545" y="2398294"/>
            <a:ext cx="1584176" cy="504056"/>
          </a:xfrm>
          <a:prstGeom prst="wedgeRoundRectCallout">
            <a:avLst>
              <a:gd name="adj1" fmla="val -41533"/>
              <a:gd name="adj2" fmla="val 779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storageEventListener(e) </a:t>
            </a:r>
            <a:r>
              <a:rPr lang="ko-KR" altLang="en-US" sz="1000">
                <a:solidFill>
                  <a:schemeClr val="tx1"/>
                </a:solidFill>
              </a:rPr>
              <a:t>함수가 출력한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Thanks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4"/>
          <p:cNvSpPr txBox="1"/>
          <p:nvPr/>
        </p:nvSpPr>
        <p:spPr>
          <a:xfrm>
            <a:off x="2491723" y="6457890"/>
            <a:ext cx="1725930" cy="445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/>
              <a:t>(a) HTTP/1.0</a:t>
            </a:r>
            <a:endParaRPr lang="en-US" altLang="ko-KR" sz="1200" b="1"/>
          </a:p>
          <a:p>
            <a:pPr algn="ctr">
              <a:defRPr/>
            </a:pPr>
            <a:r>
              <a:rPr lang="en-US" altLang="ko-KR" sz="1200" b="1"/>
              <a:t>Connectionless Protocol</a:t>
            </a:r>
            <a:endParaRPr lang="ko-KR" altLang="en-US" sz="1200" b="1"/>
          </a:p>
        </p:txBody>
      </p:sp>
      <p:grpSp>
        <p:nvGrpSpPr>
          <p:cNvPr id="4" name="그룹 10"/>
          <p:cNvGrpSpPr/>
          <p:nvPr/>
        </p:nvGrpSpPr>
        <p:grpSpPr>
          <a:xfrm rot="0">
            <a:off x="4586031" y="9329"/>
            <a:ext cx="3019938" cy="6879448"/>
            <a:chOff x="3136238" y="-24842"/>
            <a:chExt cx="3019938" cy="6879448"/>
          </a:xfrm>
        </p:grpSpPr>
        <p:grpSp>
          <p:nvGrpSpPr>
            <p:cNvPr id="5" name="그룹 5"/>
            <p:cNvGrpSpPr/>
            <p:nvPr/>
          </p:nvGrpSpPr>
          <p:grpSpPr>
            <a:xfrm rot="0">
              <a:off x="3191861" y="-24842"/>
              <a:ext cx="2964315" cy="6879448"/>
              <a:chOff x="3284075" y="-24842"/>
              <a:chExt cx="2964315" cy="6879448"/>
            </a:xfrm>
          </p:grpSpPr>
          <p:sp>
            <p:nvSpPr>
              <p:cNvPr id="6" name="직사각형 105"/>
              <p:cNvSpPr/>
              <p:nvPr/>
            </p:nvSpPr>
            <p:spPr>
              <a:xfrm>
                <a:off x="3373276" y="1032091"/>
                <a:ext cx="2854159" cy="722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" name="직선 연결선 135"/>
              <p:cNvCxnSpPr/>
              <p:nvPr/>
            </p:nvCxnSpPr>
            <p:spPr>
              <a:xfrm>
                <a:off x="3953316" y="344492"/>
                <a:ext cx="0" cy="57434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136"/>
              <p:cNvCxnSpPr/>
              <p:nvPr/>
            </p:nvCxnSpPr>
            <p:spPr>
              <a:xfrm flipH="1">
                <a:off x="6108820" y="272232"/>
                <a:ext cx="4736" cy="58157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137"/>
              <p:cNvSpPr txBox="1"/>
              <p:nvPr/>
            </p:nvSpPr>
            <p:spPr>
              <a:xfrm>
                <a:off x="3547099" y="-24840"/>
                <a:ext cx="800219" cy="2649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브라우저</a:t>
                </a:r>
                <a:endParaRPr lang="ko-KR" altLang="en-US" sz="1200"/>
              </a:p>
            </p:txBody>
          </p:sp>
          <p:sp>
            <p:nvSpPr>
              <p:cNvPr id="10" name="TextBox 138"/>
              <p:cNvSpPr txBox="1"/>
              <p:nvPr/>
            </p:nvSpPr>
            <p:spPr>
              <a:xfrm>
                <a:off x="5580112" y="-24842"/>
                <a:ext cx="646331" cy="2649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웹서버</a:t>
                </a:r>
                <a:endParaRPr lang="ko-KR" altLang="en-US" sz="1200"/>
              </a:p>
            </p:txBody>
          </p:sp>
          <p:cxnSp>
            <p:nvCxnSpPr>
              <p:cNvPr id="11" name="직선 화살표 연결선 139"/>
              <p:cNvCxnSpPr/>
              <p:nvPr/>
            </p:nvCxnSpPr>
            <p:spPr>
              <a:xfrm>
                <a:off x="3953315" y="560516"/>
                <a:ext cx="2160241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40"/>
              <p:cNvSpPr txBox="1"/>
              <p:nvPr/>
            </p:nvSpPr>
            <p:spPr>
              <a:xfrm rot="160038">
                <a:off x="3990255" y="393529"/>
                <a:ext cx="1277756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웹서버에 연결 요청</a:t>
                </a:r>
                <a:endParaRPr lang="ko-KR" altLang="en-US" sz="1000"/>
              </a:p>
            </p:txBody>
          </p:sp>
          <p:cxnSp>
            <p:nvCxnSpPr>
              <p:cNvPr id="13" name="직선 화살표 연결선 141"/>
              <p:cNvCxnSpPr/>
              <p:nvPr/>
            </p:nvCxnSpPr>
            <p:spPr>
              <a:xfrm flipH="1">
                <a:off x="3962811" y="758503"/>
                <a:ext cx="2150747" cy="819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42"/>
              <p:cNvSpPr txBox="1"/>
              <p:nvPr/>
            </p:nvSpPr>
            <p:spPr>
              <a:xfrm rot="21398088">
                <a:off x="4353424" y="611553"/>
                <a:ext cx="1276537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웹서버의 연결 수락</a:t>
                </a:r>
                <a:endParaRPr lang="ko-KR" altLang="en-US" sz="1000"/>
              </a:p>
            </p:txBody>
          </p:sp>
          <p:cxnSp>
            <p:nvCxnSpPr>
              <p:cNvPr id="15" name="직선 화살표 연결선 144"/>
              <p:cNvCxnSpPr/>
              <p:nvPr/>
            </p:nvCxnSpPr>
            <p:spPr>
              <a:xfrm>
                <a:off x="3953316" y="1190993"/>
                <a:ext cx="2160241" cy="7200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45"/>
              <p:cNvSpPr txBox="1"/>
              <p:nvPr/>
            </p:nvSpPr>
            <p:spPr>
              <a:xfrm rot="160038">
                <a:off x="3877228" y="1039507"/>
                <a:ext cx="2219458" cy="2388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요청</a:t>
                </a:r>
                <a:r>
                  <a:rPr lang="en-US" altLang="ko-KR" sz="1000"/>
                  <a:t>(Keep Alive)</a:t>
                </a:r>
                <a:r>
                  <a:rPr lang="ko-KR" altLang="en-US" sz="1000"/>
                  <a:t> </a:t>
                </a:r>
                <a:r>
                  <a:rPr lang="en-US" altLang="ko-KR" sz="1000"/>
                  <a:t>: HTML </a:t>
                </a:r>
                <a:r>
                  <a:rPr lang="ko-KR" altLang="en-US" sz="1000"/>
                  <a:t>페이지</a:t>
                </a:r>
                <a:endParaRPr lang="ko-KR" altLang="en-US" sz="1000"/>
              </a:p>
            </p:txBody>
          </p:sp>
          <p:sp>
            <p:nvSpPr>
              <p:cNvPr id="17" name="TextBox 146"/>
              <p:cNvSpPr txBox="1"/>
              <p:nvPr/>
            </p:nvSpPr>
            <p:spPr>
              <a:xfrm rot="21408438">
                <a:off x="4169913" y="1440747"/>
                <a:ext cx="1861985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HTML </a:t>
                </a:r>
                <a:r>
                  <a:rPr lang="ko-KR" altLang="en-US" sz="1000"/>
                  <a:t>페이지 전송</a:t>
                </a:r>
                <a:r>
                  <a:rPr lang="en-US" altLang="ko-KR" sz="1000"/>
                  <a:t> (Keep Alive)</a:t>
                </a:r>
                <a:endParaRPr lang="ko-KR" altLang="en-US" sz="1000"/>
              </a:p>
            </p:txBody>
          </p:sp>
          <p:cxnSp>
            <p:nvCxnSpPr>
              <p:cNvPr id="18" name="직선 화살표 연결선 147"/>
              <p:cNvCxnSpPr/>
              <p:nvPr/>
            </p:nvCxnSpPr>
            <p:spPr>
              <a:xfrm flipH="1">
                <a:off x="3953315" y="1619672"/>
                <a:ext cx="2150747" cy="819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48"/>
              <p:cNvCxnSpPr/>
              <p:nvPr/>
            </p:nvCxnSpPr>
            <p:spPr>
              <a:xfrm>
                <a:off x="3965011" y="2011273"/>
                <a:ext cx="2160241" cy="7200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49"/>
              <p:cNvSpPr txBox="1"/>
              <p:nvPr/>
            </p:nvSpPr>
            <p:spPr>
              <a:xfrm rot="160038">
                <a:off x="3881162" y="1865902"/>
                <a:ext cx="1950712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요청</a:t>
                </a:r>
                <a:r>
                  <a:rPr lang="en-US" altLang="ko-KR" sz="1000"/>
                  <a:t> (Keep Alive): </a:t>
                </a:r>
                <a:r>
                  <a:rPr lang="ko-KR" altLang="en-US" sz="1000"/>
                  <a:t>이미지</a:t>
                </a:r>
                <a:r>
                  <a:rPr lang="en-US" altLang="ko-KR" sz="1000"/>
                  <a:t>1 </a:t>
                </a:r>
                <a:endParaRPr lang="ko-KR" altLang="en-US" sz="1000"/>
              </a:p>
            </p:txBody>
          </p:sp>
          <p:sp>
            <p:nvSpPr>
              <p:cNvPr id="21" name="TextBox 150"/>
              <p:cNvSpPr txBox="1"/>
              <p:nvPr/>
            </p:nvSpPr>
            <p:spPr>
              <a:xfrm rot="21408438">
                <a:off x="4218133" y="2263317"/>
                <a:ext cx="159469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이미지 </a:t>
                </a:r>
                <a:r>
                  <a:rPr lang="en-US" altLang="ko-KR" sz="1000"/>
                  <a:t>1 </a:t>
                </a:r>
                <a:r>
                  <a:rPr lang="ko-KR" altLang="en-US" sz="1000"/>
                  <a:t>전송</a:t>
                </a:r>
                <a:r>
                  <a:rPr lang="en-US" altLang="ko-KR" sz="1000"/>
                  <a:t> (Keep Alive)</a:t>
                </a:r>
                <a:endParaRPr lang="ko-KR" altLang="en-US" sz="1000"/>
              </a:p>
            </p:txBody>
          </p:sp>
          <p:cxnSp>
            <p:nvCxnSpPr>
              <p:cNvPr id="22" name="직선 화살표 연결선 151"/>
              <p:cNvCxnSpPr/>
              <p:nvPr/>
            </p:nvCxnSpPr>
            <p:spPr>
              <a:xfrm flipH="1">
                <a:off x="3965010" y="2442242"/>
                <a:ext cx="2150747" cy="819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152"/>
              <p:cNvCxnSpPr/>
              <p:nvPr/>
            </p:nvCxnSpPr>
            <p:spPr>
              <a:xfrm>
                <a:off x="3948579" y="3553211"/>
                <a:ext cx="2160241" cy="7200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153"/>
              <p:cNvSpPr txBox="1"/>
              <p:nvPr/>
            </p:nvSpPr>
            <p:spPr>
              <a:xfrm rot="160038">
                <a:off x="3881100" y="3407840"/>
                <a:ext cx="2046024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요청</a:t>
                </a:r>
                <a:r>
                  <a:rPr lang="en-US" altLang="ko-KR" sz="1000"/>
                  <a:t> (Keep Alive)</a:t>
                </a:r>
                <a:r>
                  <a:rPr lang="ko-KR" altLang="en-US" sz="1000"/>
                  <a:t> </a:t>
                </a:r>
                <a:r>
                  <a:rPr lang="en-US" altLang="ko-KR" sz="1000"/>
                  <a:t>: </a:t>
                </a:r>
                <a:r>
                  <a:rPr lang="ko-KR" altLang="en-US" sz="1000"/>
                  <a:t>이미지</a:t>
                </a:r>
                <a:r>
                  <a:rPr lang="en-US" altLang="ko-KR" sz="1000"/>
                  <a:t>10 </a:t>
                </a:r>
                <a:endParaRPr lang="ko-KR" altLang="en-US" sz="1000"/>
              </a:p>
            </p:txBody>
          </p:sp>
          <p:sp>
            <p:nvSpPr>
              <p:cNvPr id="25" name="TextBox 154"/>
              <p:cNvSpPr txBox="1"/>
              <p:nvPr/>
            </p:nvSpPr>
            <p:spPr>
              <a:xfrm rot="21408438">
                <a:off x="4146070" y="3805255"/>
                <a:ext cx="1666754" cy="2353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이미지 </a:t>
                </a:r>
                <a:r>
                  <a:rPr lang="en-US" altLang="ko-KR" sz="1000"/>
                  <a:t>10 </a:t>
                </a:r>
                <a:r>
                  <a:rPr lang="ko-KR" altLang="en-US" sz="1000"/>
                  <a:t>전송</a:t>
                </a:r>
                <a:r>
                  <a:rPr lang="en-US" altLang="ko-KR" sz="1000"/>
                  <a:t> (Keep Alive)</a:t>
                </a:r>
                <a:endParaRPr lang="ko-KR" altLang="en-US" sz="1000"/>
              </a:p>
            </p:txBody>
          </p:sp>
          <p:cxnSp>
            <p:nvCxnSpPr>
              <p:cNvPr id="26" name="직선 화살표 연결선 155"/>
              <p:cNvCxnSpPr/>
              <p:nvPr/>
            </p:nvCxnSpPr>
            <p:spPr>
              <a:xfrm flipH="1">
                <a:off x="3948579" y="3984180"/>
                <a:ext cx="2150747" cy="819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156"/>
              <p:cNvSpPr txBox="1"/>
              <p:nvPr/>
            </p:nvSpPr>
            <p:spPr>
              <a:xfrm>
                <a:off x="4248819" y="6392941"/>
                <a:ext cx="1583054" cy="4480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/>
                  <a:t>(b) HTTP/1.0, HTTP/1.1</a:t>
                </a:r>
                <a:endParaRPr lang="en-US" altLang="ko-KR" sz="1200" b="1"/>
              </a:p>
              <a:p>
                <a:pPr algn="ctr">
                  <a:defRPr/>
                </a:pPr>
                <a:r>
                  <a:rPr lang="en-US" altLang="ko-KR" sz="1200" b="1"/>
                  <a:t>Keep Alive</a:t>
                </a:r>
                <a:endParaRPr lang="ko-KR" altLang="en-US" sz="1200" b="1"/>
              </a:p>
            </p:txBody>
          </p:sp>
          <p:sp>
            <p:nvSpPr>
              <p:cNvPr id="28" name="모서리가 둥근 사각형 설명선 449"/>
              <p:cNvSpPr/>
              <p:nvPr/>
            </p:nvSpPr>
            <p:spPr>
              <a:xfrm>
                <a:off x="4222629" y="5482866"/>
                <a:ext cx="1645001" cy="549490"/>
              </a:xfrm>
              <a:prstGeom prst="wedgeRoundRectCallout">
                <a:avLst>
                  <a:gd name="adj1" fmla="val -30853"/>
                  <a:gd name="adj2" fmla="val -88001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브라우저나 웹 서버 둘 중 하나가 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>Keep Alive 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메시지를 보내지 않게</a:t>
                </a:r>
                <a:endParaRPr lang="ko-KR" altLang="en-US" sz="10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 되면 연결 종료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97"/>
              <p:cNvSpPr/>
              <p:nvPr/>
            </p:nvSpPr>
            <p:spPr>
              <a:xfrm>
                <a:off x="3284075" y="1700808"/>
                <a:ext cx="624433" cy="11046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&lt;html&gt;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…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&lt;img&gt;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..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&lt;img&gt;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...</a:t>
                </a:r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103"/>
              <p:cNvSpPr txBox="1"/>
              <p:nvPr/>
            </p:nvSpPr>
            <p:spPr>
              <a:xfrm>
                <a:off x="4164603" y="2935854"/>
                <a:ext cx="180062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 i="1"/>
                  <a:t>…8</a:t>
                </a:r>
                <a:r>
                  <a:rPr lang="ko-KR" altLang="en-US" sz="1000" i="1"/>
                  <a:t>번의 이미지 요청과 응답</a:t>
                </a:r>
                <a:r>
                  <a:rPr lang="en-US" altLang="ko-KR" sz="1000" i="1"/>
                  <a:t>…</a:t>
                </a:r>
                <a:endParaRPr lang="ko-KR" altLang="en-US" sz="1000" i="1"/>
              </a:p>
            </p:txBody>
          </p:sp>
          <p:sp>
            <p:nvSpPr>
              <p:cNvPr id="31" name="TextBox 111"/>
              <p:cNvSpPr txBox="1"/>
              <p:nvPr/>
            </p:nvSpPr>
            <p:spPr>
              <a:xfrm>
                <a:off x="3373276" y="1123271"/>
                <a:ext cx="515498" cy="3932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 i="1">
                    <a:solidFill>
                      <a:schemeClr val="accent2">
                        <a:lumMod val="75000"/>
                      </a:schemeClr>
                    </a:solidFill>
                  </a:rPr>
                  <a:t>HTTP </a:t>
                </a:r>
                <a:endParaRPr lang="en-US" altLang="ko-KR" sz="1000" i="1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>
                  <a:defRPr/>
                </a:pPr>
                <a:r>
                  <a:rPr lang="ko-KR" altLang="en-US" sz="1000" i="1">
                    <a:solidFill>
                      <a:schemeClr val="accent2">
                        <a:lumMod val="75000"/>
                      </a:schemeClr>
                    </a:solidFill>
                  </a:rPr>
                  <a:t>세션</a:t>
                </a:r>
                <a:endParaRPr lang="ko-KR" altLang="en-US" sz="1000" i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32" name="그림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136238" y="4045912"/>
              <a:ext cx="703117" cy="1212168"/>
            </a:xfrm>
            <a:prstGeom prst="rect">
              <a:avLst/>
            </a:prstGeom>
            <a:ln w="6350">
              <a:solidFill>
                <a:srgbClr val="0171c0"/>
              </a:solidFill>
            </a:ln>
          </p:spPr>
        </p:pic>
      </p:grpSp>
      <p:grpSp>
        <p:nvGrpSpPr>
          <p:cNvPr id="33" name="그룹 9"/>
          <p:cNvGrpSpPr/>
          <p:nvPr/>
        </p:nvGrpSpPr>
        <p:grpSpPr>
          <a:xfrm rot="0">
            <a:off x="1516671" y="6787"/>
            <a:ext cx="3064962" cy="6322958"/>
            <a:chOff x="66878" y="-27384"/>
            <a:chExt cx="3064962" cy="6322958"/>
          </a:xfrm>
        </p:grpSpPr>
        <p:grpSp>
          <p:nvGrpSpPr>
            <p:cNvPr id="34" name="그룹 8"/>
            <p:cNvGrpSpPr/>
            <p:nvPr/>
          </p:nvGrpSpPr>
          <p:grpSpPr>
            <a:xfrm rot="0">
              <a:off x="66878" y="-27384"/>
              <a:ext cx="3064962" cy="6115344"/>
              <a:chOff x="66878" y="-27384"/>
              <a:chExt cx="3064962" cy="6115344"/>
            </a:xfrm>
          </p:grpSpPr>
          <p:sp>
            <p:nvSpPr>
              <p:cNvPr id="35" name="직사각형 4"/>
              <p:cNvSpPr/>
              <p:nvPr/>
            </p:nvSpPr>
            <p:spPr>
              <a:xfrm>
                <a:off x="248618" y="327287"/>
                <a:ext cx="2755339" cy="13743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6" name="직선 연결선 2"/>
              <p:cNvCxnSpPr/>
              <p:nvPr/>
            </p:nvCxnSpPr>
            <p:spPr>
              <a:xfrm>
                <a:off x="806229" y="341949"/>
                <a:ext cx="21601" cy="57460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6"/>
              <p:cNvCxnSpPr/>
              <p:nvPr/>
            </p:nvCxnSpPr>
            <p:spPr>
              <a:xfrm flipH="1">
                <a:off x="2882668" y="327287"/>
                <a:ext cx="3163" cy="57606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15"/>
              <p:cNvSpPr txBox="1"/>
              <p:nvPr/>
            </p:nvSpPr>
            <p:spPr>
              <a:xfrm>
                <a:off x="406119" y="-27383"/>
                <a:ext cx="800219" cy="2675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브라우저</a:t>
                </a:r>
                <a:endParaRPr lang="ko-KR" altLang="en-US" sz="1200"/>
              </a:p>
            </p:txBody>
          </p:sp>
          <p:sp>
            <p:nvSpPr>
              <p:cNvPr id="39" name="TextBox 16"/>
              <p:cNvSpPr txBox="1"/>
              <p:nvPr/>
            </p:nvSpPr>
            <p:spPr>
              <a:xfrm>
                <a:off x="2485509" y="-27384"/>
                <a:ext cx="646331" cy="2675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웹서버</a:t>
                </a:r>
                <a:endParaRPr lang="ko-KR" altLang="en-US" sz="1200"/>
              </a:p>
            </p:txBody>
          </p:sp>
          <p:cxnSp>
            <p:nvCxnSpPr>
              <p:cNvPr id="40" name="직선 화살표 연결선 18"/>
              <p:cNvCxnSpPr/>
              <p:nvPr/>
            </p:nvCxnSpPr>
            <p:spPr>
              <a:xfrm>
                <a:off x="806228" y="557973"/>
                <a:ext cx="2083297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19"/>
              <p:cNvSpPr txBox="1"/>
              <p:nvPr/>
            </p:nvSpPr>
            <p:spPr>
              <a:xfrm rot="160038">
                <a:off x="843168" y="390986"/>
                <a:ext cx="1276992" cy="2396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웹서버에 연결 요청</a:t>
                </a:r>
                <a:endParaRPr lang="ko-KR" altLang="en-US" sz="1000"/>
              </a:p>
            </p:txBody>
          </p:sp>
          <p:cxnSp>
            <p:nvCxnSpPr>
              <p:cNvPr id="42" name="직선 화살표 연결선 22"/>
              <p:cNvCxnSpPr/>
              <p:nvPr/>
            </p:nvCxnSpPr>
            <p:spPr>
              <a:xfrm flipH="1">
                <a:off x="815725" y="741299"/>
                <a:ext cx="2073801" cy="965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23"/>
              <p:cNvSpPr txBox="1"/>
              <p:nvPr/>
            </p:nvSpPr>
            <p:spPr>
              <a:xfrm rot="21398088">
                <a:off x="1206337" y="609010"/>
                <a:ext cx="1275773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웹서버의 연결 수락</a:t>
                </a:r>
                <a:endParaRPr lang="ko-KR" altLang="en-US" sz="1000"/>
              </a:p>
            </p:txBody>
          </p:sp>
          <p:sp>
            <p:nvSpPr>
              <p:cNvPr id="44" name="TextBox 26"/>
              <p:cNvSpPr txBox="1"/>
              <p:nvPr/>
            </p:nvSpPr>
            <p:spPr>
              <a:xfrm>
                <a:off x="1298369" y="3705520"/>
                <a:ext cx="1286628" cy="2398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 i="1"/>
                  <a:t>…8</a:t>
                </a:r>
                <a:r>
                  <a:rPr lang="ko-KR" altLang="en-US" sz="1000" i="1"/>
                  <a:t>번의 </a:t>
                </a:r>
                <a:r>
                  <a:rPr lang="en-US" altLang="ko-KR" sz="1000" i="1"/>
                  <a:t>HTTP </a:t>
                </a:r>
                <a:r>
                  <a:rPr lang="ko-KR" altLang="en-US" sz="1000" i="1"/>
                  <a:t>세션</a:t>
                </a:r>
                <a:r>
                  <a:rPr lang="en-US" altLang="ko-KR" sz="1000" i="1"/>
                  <a:t>…</a:t>
                </a:r>
                <a:endParaRPr lang="ko-KR" altLang="en-US" sz="1000" i="1"/>
              </a:p>
            </p:txBody>
          </p:sp>
          <p:cxnSp>
            <p:nvCxnSpPr>
              <p:cNvPr id="45" name="직선 화살표 연결선 28"/>
              <p:cNvCxnSpPr/>
              <p:nvPr/>
            </p:nvCxnSpPr>
            <p:spPr>
              <a:xfrm>
                <a:off x="806229" y="1188450"/>
                <a:ext cx="2083297" cy="7200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직사각형 31"/>
              <p:cNvSpPr/>
              <p:nvPr/>
            </p:nvSpPr>
            <p:spPr>
              <a:xfrm>
                <a:off x="66878" y="1700593"/>
                <a:ext cx="648628" cy="11046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&lt;html&gt;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…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&lt;img&gt;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..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&lt;img&gt;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...</a:t>
                </a:r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"/>
              <p:cNvGrpSpPr/>
              <p:nvPr/>
            </p:nvGrpSpPr>
            <p:grpSpPr>
              <a:xfrm rot="0">
                <a:off x="745390" y="1720600"/>
                <a:ext cx="2235855" cy="154879"/>
                <a:chOff x="745390" y="1720600"/>
                <a:chExt cx="2235855" cy="154773"/>
              </a:xfrm>
            </p:grpSpPr>
            <p:sp>
              <p:nvSpPr>
                <p:cNvPr id="48" name=""/>
                <p:cNvSpPr/>
                <p:nvPr/>
              </p:nvSpPr>
              <p:spPr>
                <a:xfrm>
                  <a:off x="745390" y="1720600"/>
                  <a:ext cx="2235855" cy="154773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ln w="19050" cap="flat" cmpd="sng" algn="ctr"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prstDash val="solid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9" name=""/>
                <p:cNvSpPr txBox="1"/>
                <p:nvPr/>
              </p:nvSpPr>
              <p:spPr>
                <a:xfrm>
                  <a:off x="752945" y="1728155"/>
                  <a:ext cx="2220745" cy="13966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38100" tIns="38100" rIns="38100" bIns="38100" anchor="ctr" anchorCtr="0">
                  <a:noAutofit/>
                </a:bodyPr>
                <a:lstStyle/>
                <a:p>
                  <a:pPr lvl="0" algn="ctr" defTabSz="444500" rtl="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r>
                    <a:rPr lang="ko-KR" altLang="en-US" sz="1000" kern="1200"/>
                    <a:t>연결 종료 </a:t>
                  </a:r>
                  <a:endParaRPr lang="ko-KR" altLang="en-US" sz="1000" kern="1200"/>
                </a:p>
              </p:txBody>
            </p:sp>
          </p:grpSp>
          <p:sp>
            <p:nvSpPr>
              <p:cNvPr id="50" name="TextBox 53"/>
              <p:cNvSpPr txBox="1"/>
              <p:nvPr/>
            </p:nvSpPr>
            <p:spPr>
              <a:xfrm rot="160038">
                <a:off x="788211" y="1043079"/>
                <a:ext cx="1589124" cy="2352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요청 </a:t>
                </a:r>
                <a:r>
                  <a:rPr lang="en-US" altLang="ko-KR" sz="1000"/>
                  <a:t>: HTML </a:t>
                </a:r>
                <a:r>
                  <a:rPr lang="ko-KR" altLang="en-US" sz="1000"/>
                  <a:t>페이지</a:t>
                </a:r>
                <a:endParaRPr lang="ko-KR" altLang="en-US" sz="1000"/>
              </a:p>
            </p:txBody>
          </p:sp>
          <p:sp>
            <p:nvSpPr>
              <p:cNvPr id="51" name="TextBox 55"/>
              <p:cNvSpPr txBox="1"/>
              <p:nvPr/>
            </p:nvSpPr>
            <p:spPr>
              <a:xfrm rot="21408438">
                <a:off x="1001571" y="1389572"/>
                <a:ext cx="1880589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응답 </a:t>
                </a:r>
                <a:r>
                  <a:rPr lang="en-US" altLang="ko-KR" sz="1000"/>
                  <a:t>: HTML </a:t>
                </a:r>
                <a:r>
                  <a:rPr lang="ko-KR" altLang="en-US" sz="1000"/>
                  <a:t>페이지 전송</a:t>
                </a:r>
                <a:endParaRPr lang="ko-KR" altLang="en-US" sz="1000"/>
              </a:p>
            </p:txBody>
          </p:sp>
          <p:cxnSp>
            <p:nvCxnSpPr>
              <p:cNvPr id="52" name="직선 화살표 연결선 59"/>
              <p:cNvCxnSpPr/>
              <p:nvPr/>
            </p:nvCxnSpPr>
            <p:spPr>
              <a:xfrm>
                <a:off x="817923" y="2032267"/>
                <a:ext cx="2071603" cy="7708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60"/>
              <p:cNvSpPr txBox="1"/>
              <p:nvPr/>
            </p:nvSpPr>
            <p:spPr>
              <a:xfrm rot="160038">
                <a:off x="854863" y="1865280"/>
                <a:ext cx="1274822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웹서버에 연결 요청</a:t>
                </a:r>
                <a:endParaRPr lang="ko-KR" altLang="en-US" sz="1000"/>
              </a:p>
            </p:txBody>
          </p:sp>
          <p:sp>
            <p:nvSpPr>
              <p:cNvPr id="54" name="TextBox 62"/>
              <p:cNvSpPr txBox="1"/>
              <p:nvPr/>
            </p:nvSpPr>
            <p:spPr>
              <a:xfrm rot="21398088">
                <a:off x="1218032" y="2083304"/>
                <a:ext cx="1273603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웹서버의 연결 수락</a:t>
                </a:r>
                <a:endParaRPr lang="ko-KR" altLang="en-US" sz="1000"/>
              </a:p>
            </p:txBody>
          </p:sp>
          <p:cxnSp>
            <p:nvCxnSpPr>
              <p:cNvPr id="55" name="직선 화살표 연결선 63"/>
              <p:cNvCxnSpPr/>
              <p:nvPr/>
            </p:nvCxnSpPr>
            <p:spPr>
              <a:xfrm>
                <a:off x="817924" y="2662744"/>
                <a:ext cx="2071601" cy="67543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64"/>
              <p:cNvSpPr txBox="1"/>
              <p:nvPr/>
            </p:nvSpPr>
            <p:spPr>
              <a:xfrm rot="160038">
                <a:off x="957001" y="2517373"/>
                <a:ext cx="1296509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요청 </a:t>
                </a:r>
                <a:r>
                  <a:rPr lang="en-US" altLang="ko-KR" sz="1000"/>
                  <a:t>: </a:t>
                </a:r>
                <a:r>
                  <a:rPr lang="ko-KR" altLang="en-US" sz="1000"/>
                  <a:t>이미지</a:t>
                </a:r>
                <a:r>
                  <a:rPr lang="en-US" altLang="ko-KR" sz="1000"/>
                  <a:t>1</a:t>
                </a:r>
                <a:endParaRPr lang="ko-KR" altLang="en-US" sz="1000"/>
              </a:p>
            </p:txBody>
          </p:sp>
          <p:sp>
            <p:nvSpPr>
              <p:cNvPr id="57" name="TextBox 65"/>
              <p:cNvSpPr txBox="1"/>
              <p:nvPr/>
            </p:nvSpPr>
            <p:spPr>
              <a:xfrm rot="21408438">
                <a:off x="1752110" y="2906910"/>
                <a:ext cx="939550" cy="238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이미지 </a:t>
                </a:r>
                <a:r>
                  <a:rPr lang="en-US" altLang="ko-KR" sz="1000"/>
                  <a:t>1 </a:t>
                </a:r>
                <a:r>
                  <a:rPr lang="ko-KR" altLang="en-US" sz="1000"/>
                  <a:t>전송</a:t>
                </a:r>
                <a:endParaRPr lang="ko-KR" altLang="en-US" sz="1000"/>
              </a:p>
            </p:txBody>
          </p:sp>
          <p:cxnSp>
            <p:nvCxnSpPr>
              <p:cNvPr id="58" name="직선 화살표 연결선 66"/>
              <p:cNvCxnSpPr/>
              <p:nvPr/>
            </p:nvCxnSpPr>
            <p:spPr>
              <a:xfrm flipH="1">
                <a:off x="817924" y="3085835"/>
                <a:ext cx="2071602" cy="819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그룹 67"/>
              <p:cNvGrpSpPr/>
              <p:nvPr/>
            </p:nvGrpSpPr>
            <p:grpSpPr>
              <a:xfrm rot="0">
                <a:off x="740231" y="3246230"/>
                <a:ext cx="2241015" cy="177106"/>
                <a:chOff x="0" y="0"/>
                <a:chExt cx="2241015" cy="177106"/>
              </a:xfrm>
            </p:grpSpPr>
            <p:sp>
              <p:nvSpPr>
                <p:cNvPr id="60" name="모서리가 둥근 직사각형 68"/>
                <p:cNvSpPr/>
                <p:nvPr/>
              </p:nvSpPr>
              <p:spPr>
                <a:xfrm>
                  <a:off x="0" y="0"/>
                  <a:ext cx="2241015" cy="177106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1" name="모서리가 둥근 직사각형 4"/>
                <p:cNvSpPr/>
                <p:nvPr/>
              </p:nvSpPr>
              <p:spPr>
                <a:xfrm>
                  <a:off x="8920" y="8919"/>
                  <a:ext cx="2145518" cy="16818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horz" wrap="square" lIns="38100" tIns="38100" rIns="38100" bIns="38100" anchor="ctr" anchorCtr="0">
                  <a:noAutofit/>
                </a:bodyPr>
                <a:lstStyle/>
                <a:p>
                  <a:pPr lvl="0" algn="ctr" defTabSz="444500" rtl="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r>
                    <a:rPr lang="ko-KR" altLang="en-US" sz="1000" kern="1200"/>
                    <a:t>연결 종료 </a:t>
                  </a:r>
                  <a:endParaRPr lang="ko-KR" altLang="en-US" sz="1000" kern="1200"/>
                </a:p>
              </p:txBody>
            </p:sp>
          </p:grpSp>
          <p:cxnSp>
            <p:nvCxnSpPr>
              <p:cNvPr id="62" name="직선 화살표 연결선 70"/>
              <p:cNvCxnSpPr/>
              <p:nvPr/>
            </p:nvCxnSpPr>
            <p:spPr>
              <a:xfrm>
                <a:off x="827830" y="4524475"/>
                <a:ext cx="2061695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71"/>
              <p:cNvSpPr txBox="1"/>
              <p:nvPr/>
            </p:nvSpPr>
            <p:spPr>
              <a:xfrm rot="160038">
                <a:off x="864770" y="4357488"/>
                <a:ext cx="1274440" cy="2355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웹서버에 연결 요청</a:t>
                </a:r>
                <a:endParaRPr lang="ko-KR" altLang="en-US" sz="1000"/>
              </a:p>
            </p:txBody>
          </p:sp>
          <p:cxnSp>
            <p:nvCxnSpPr>
              <p:cNvPr id="64" name="직선 화살표 연결선 72"/>
              <p:cNvCxnSpPr/>
              <p:nvPr/>
            </p:nvCxnSpPr>
            <p:spPr>
              <a:xfrm flipH="1">
                <a:off x="837327" y="4722462"/>
                <a:ext cx="2052198" cy="819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73"/>
              <p:cNvSpPr txBox="1"/>
              <p:nvPr/>
            </p:nvSpPr>
            <p:spPr>
              <a:xfrm rot="21398088">
                <a:off x="1227939" y="4575512"/>
                <a:ext cx="1273221" cy="2366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웹서버의 연결 수락</a:t>
                </a:r>
                <a:endParaRPr lang="ko-KR" altLang="en-US" sz="1000"/>
              </a:p>
            </p:txBody>
          </p:sp>
          <p:cxnSp>
            <p:nvCxnSpPr>
              <p:cNvPr id="66" name="직선 화살표 연결선 74"/>
              <p:cNvCxnSpPr/>
              <p:nvPr/>
            </p:nvCxnSpPr>
            <p:spPr>
              <a:xfrm>
                <a:off x="827831" y="5154952"/>
                <a:ext cx="2058000" cy="6682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75"/>
              <p:cNvSpPr txBox="1"/>
              <p:nvPr/>
            </p:nvSpPr>
            <p:spPr>
              <a:xfrm rot="160038">
                <a:off x="931642" y="5009581"/>
                <a:ext cx="1350443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요청 </a:t>
                </a:r>
                <a:r>
                  <a:rPr lang="en-US" altLang="ko-KR" sz="1000"/>
                  <a:t>: </a:t>
                </a:r>
                <a:r>
                  <a:rPr lang="ko-KR" altLang="en-US" sz="1000"/>
                  <a:t>이미지</a:t>
                </a:r>
                <a:r>
                  <a:rPr lang="en-US" altLang="ko-KR" sz="1000"/>
                  <a:t>10</a:t>
                </a:r>
                <a:endParaRPr lang="ko-KR" altLang="en-US" sz="1000"/>
              </a:p>
            </p:txBody>
          </p:sp>
          <p:sp>
            <p:nvSpPr>
              <p:cNvPr id="68" name="TextBox 76"/>
              <p:cNvSpPr txBox="1"/>
              <p:nvPr/>
            </p:nvSpPr>
            <p:spPr>
              <a:xfrm rot="21408438">
                <a:off x="1726751" y="5406996"/>
                <a:ext cx="1010646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이미지 </a:t>
                </a:r>
                <a:r>
                  <a:rPr lang="en-US" altLang="ko-KR" sz="1000"/>
                  <a:t>10 </a:t>
                </a:r>
                <a:r>
                  <a:rPr lang="ko-KR" altLang="en-US" sz="1000"/>
                  <a:t>전송</a:t>
                </a:r>
                <a:endParaRPr lang="ko-KR" altLang="en-US" sz="1000"/>
              </a:p>
            </p:txBody>
          </p:sp>
          <p:cxnSp>
            <p:nvCxnSpPr>
              <p:cNvPr id="69" name="직선 화살표 연결선 77"/>
              <p:cNvCxnSpPr/>
              <p:nvPr/>
            </p:nvCxnSpPr>
            <p:spPr>
              <a:xfrm flipH="1">
                <a:off x="827831" y="5585921"/>
                <a:ext cx="2061694" cy="819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78"/>
              <p:cNvGrpSpPr/>
              <p:nvPr/>
            </p:nvGrpSpPr>
            <p:grpSpPr>
              <a:xfrm rot="0">
                <a:off x="750138" y="5905262"/>
                <a:ext cx="2231108" cy="182698"/>
                <a:chOff x="0" y="0"/>
                <a:chExt cx="2231108" cy="182698"/>
              </a:xfrm>
            </p:grpSpPr>
            <p:sp>
              <p:nvSpPr>
                <p:cNvPr id="71" name="모서리가 둥근 직사각형 79"/>
                <p:cNvSpPr/>
                <p:nvPr/>
              </p:nvSpPr>
              <p:spPr>
                <a:xfrm>
                  <a:off x="0" y="0"/>
                  <a:ext cx="2231107" cy="182698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2" name="모서리가 둥근 직사각형 4"/>
                <p:cNvSpPr/>
                <p:nvPr/>
              </p:nvSpPr>
              <p:spPr>
                <a:xfrm>
                  <a:off x="8920" y="8918"/>
                  <a:ext cx="2222188" cy="17377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horz" wrap="square" lIns="38100" tIns="38100" rIns="38100" bIns="38100" anchor="ctr" anchorCtr="0">
                  <a:noAutofit/>
                </a:bodyPr>
                <a:lstStyle/>
                <a:p>
                  <a:pPr lvl="0" algn="ctr" defTabSz="444500" rtl="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r>
                    <a:rPr lang="ko-KR" altLang="en-US" sz="1000" kern="1200"/>
                    <a:t>연결 종료 </a:t>
                  </a:r>
                  <a:endParaRPr lang="ko-KR" altLang="en-US" sz="1000" kern="1200"/>
                </a:p>
              </p:txBody>
            </p:sp>
          </p:grpSp>
          <p:grpSp>
            <p:nvGrpSpPr>
              <p:cNvPr id="73" name="그룹 81"/>
              <p:cNvGrpSpPr/>
              <p:nvPr/>
            </p:nvGrpSpPr>
            <p:grpSpPr>
              <a:xfrm rot="0">
                <a:off x="745919" y="4153574"/>
                <a:ext cx="2235328" cy="182697"/>
                <a:chOff x="1" y="0"/>
                <a:chExt cx="2235328" cy="182697"/>
              </a:xfrm>
            </p:grpSpPr>
            <p:sp>
              <p:nvSpPr>
                <p:cNvPr id="74" name="모서리가 둥근 직사각형 82"/>
                <p:cNvSpPr/>
                <p:nvPr/>
              </p:nvSpPr>
              <p:spPr>
                <a:xfrm>
                  <a:off x="1" y="0"/>
                  <a:ext cx="2235328" cy="182697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5" name="모서리가 둥근 직사각형 4"/>
                <p:cNvSpPr/>
                <p:nvPr/>
              </p:nvSpPr>
              <p:spPr>
                <a:xfrm>
                  <a:off x="8920" y="8918"/>
                  <a:ext cx="2226408" cy="17377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horz" wrap="square" lIns="38100" tIns="38100" rIns="38100" bIns="38100" anchor="ctr" anchorCtr="0">
                  <a:noAutofit/>
                </a:bodyPr>
                <a:lstStyle/>
                <a:p>
                  <a:pPr lvl="0" algn="ctr" defTabSz="444500" rtl="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r>
                    <a:rPr lang="ko-KR" altLang="en-US" sz="1000" kern="1200"/>
                    <a:t>연결 종료 </a:t>
                  </a:r>
                  <a:endParaRPr lang="ko-KR" altLang="en-US" sz="1000" kern="1200"/>
                </a:p>
              </p:txBody>
            </p:sp>
          </p:grpSp>
          <p:sp>
            <p:nvSpPr>
              <p:cNvPr id="76" name="TextBox 85"/>
              <p:cNvSpPr txBox="1"/>
              <p:nvPr/>
            </p:nvSpPr>
            <p:spPr>
              <a:xfrm>
                <a:off x="248618" y="734539"/>
                <a:ext cx="509467" cy="3914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 i="1">
                    <a:solidFill>
                      <a:schemeClr val="accent2">
                        <a:lumMod val="75000"/>
                      </a:schemeClr>
                    </a:solidFill>
                  </a:rPr>
                  <a:t>HTTP </a:t>
                </a:r>
                <a:endParaRPr lang="en-US" altLang="ko-KR" sz="1000" i="1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>
                  <a:defRPr/>
                </a:pPr>
                <a:r>
                  <a:rPr lang="ko-KR" altLang="en-US" sz="1000" i="1">
                    <a:solidFill>
                      <a:schemeClr val="accent2">
                        <a:lumMod val="75000"/>
                      </a:schemeClr>
                    </a:solidFill>
                  </a:rPr>
                  <a:t>세션</a:t>
                </a:r>
                <a:endParaRPr lang="ko-KR" altLang="en-US" sz="1000" i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7" name="직선 화살표 연결선 432"/>
              <p:cNvCxnSpPr/>
              <p:nvPr/>
            </p:nvCxnSpPr>
            <p:spPr>
              <a:xfrm flipH="1">
                <a:off x="780227" y="1537432"/>
                <a:ext cx="2102441" cy="16579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436"/>
              <p:cNvCxnSpPr/>
              <p:nvPr/>
            </p:nvCxnSpPr>
            <p:spPr>
              <a:xfrm flipH="1">
                <a:off x="820867" y="2236962"/>
                <a:ext cx="2073801" cy="965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그림 10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4294" y="5083406"/>
              <a:ext cx="703117" cy="1212168"/>
            </a:xfrm>
            <a:prstGeom prst="rect">
              <a:avLst/>
            </a:prstGeom>
            <a:ln w="6350">
              <a:solidFill>
                <a:srgbClr val="0171c0"/>
              </a:solidFill>
            </a:ln>
          </p:spPr>
        </p:pic>
      </p:grpSp>
      <p:grpSp>
        <p:nvGrpSpPr>
          <p:cNvPr id="80" name="그룹 11"/>
          <p:cNvGrpSpPr/>
          <p:nvPr/>
        </p:nvGrpSpPr>
        <p:grpSpPr>
          <a:xfrm rot="0">
            <a:off x="7620428" y="9329"/>
            <a:ext cx="3059157" cy="6848671"/>
            <a:chOff x="6170635" y="-24842"/>
            <a:chExt cx="3059157" cy="6848671"/>
          </a:xfrm>
        </p:grpSpPr>
        <p:grpSp>
          <p:nvGrpSpPr>
            <p:cNvPr id="81" name="그룹 1"/>
            <p:cNvGrpSpPr/>
            <p:nvPr/>
          </p:nvGrpSpPr>
          <p:grpSpPr>
            <a:xfrm rot="0">
              <a:off x="6227834" y="-24842"/>
              <a:ext cx="3001958" cy="6848671"/>
              <a:chOff x="6536853" y="-24842"/>
              <a:chExt cx="3001958" cy="6848671"/>
            </a:xfrm>
          </p:grpSpPr>
          <p:sp>
            <p:nvSpPr>
              <p:cNvPr id="82" name="직사각형 112"/>
              <p:cNvSpPr/>
              <p:nvPr/>
            </p:nvSpPr>
            <p:spPr>
              <a:xfrm>
                <a:off x="6639036" y="1028353"/>
                <a:ext cx="2854159" cy="722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83" name="직선 연결선 87"/>
              <p:cNvCxnSpPr/>
              <p:nvPr/>
            </p:nvCxnSpPr>
            <p:spPr>
              <a:xfrm>
                <a:off x="7223459" y="260648"/>
                <a:ext cx="13435" cy="58273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8"/>
              <p:cNvCxnSpPr/>
              <p:nvPr/>
            </p:nvCxnSpPr>
            <p:spPr>
              <a:xfrm>
                <a:off x="9383699" y="260648"/>
                <a:ext cx="13344" cy="58273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9"/>
              <p:cNvSpPr txBox="1"/>
              <p:nvPr/>
            </p:nvSpPr>
            <p:spPr>
              <a:xfrm>
                <a:off x="6820768" y="-24840"/>
                <a:ext cx="800219" cy="2649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브라우저</a:t>
                </a:r>
                <a:endParaRPr lang="ko-KR" altLang="en-US" sz="1200"/>
              </a:p>
            </p:txBody>
          </p:sp>
          <p:sp>
            <p:nvSpPr>
              <p:cNvPr id="86" name="TextBox 90"/>
              <p:cNvSpPr txBox="1"/>
              <p:nvPr/>
            </p:nvSpPr>
            <p:spPr>
              <a:xfrm>
                <a:off x="8892480" y="-24842"/>
                <a:ext cx="646331" cy="2649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웹서버</a:t>
                </a:r>
                <a:endParaRPr lang="ko-KR" altLang="en-US" sz="1200"/>
              </a:p>
            </p:txBody>
          </p:sp>
          <p:cxnSp>
            <p:nvCxnSpPr>
              <p:cNvPr id="87" name="직선 화살표 연결선 91"/>
              <p:cNvCxnSpPr/>
              <p:nvPr/>
            </p:nvCxnSpPr>
            <p:spPr>
              <a:xfrm>
                <a:off x="7223458" y="560516"/>
                <a:ext cx="2160241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92"/>
              <p:cNvSpPr txBox="1"/>
              <p:nvPr/>
            </p:nvSpPr>
            <p:spPr>
              <a:xfrm rot="160038">
                <a:off x="7260397" y="393529"/>
                <a:ext cx="127430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웹서버에 연결 요청</a:t>
                </a:r>
                <a:endParaRPr lang="ko-KR" altLang="en-US" sz="1000"/>
              </a:p>
            </p:txBody>
          </p:sp>
          <p:cxnSp>
            <p:nvCxnSpPr>
              <p:cNvPr id="89" name="직선 화살표 연결선 93"/>
              <p:cNvCxnSpPr/>
              <p:nvPr/>
            </p:nvCxnSpPr>
            <p:spPr>
              <a:xfrm flipH="1">
                <a:off x="7232954" y="758503"/>
                <a:ext cx="2150747" cy="819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94"/>
              <p:cNvSpPr txBox="1"/>
              <p:nvPr/>
            </p:nvSpPr>
            <p:spPr>
              <a:xfrm rot="21398088">
                <a:off x="7623567" y="611553"/>
                <a:ext cx="1273086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웹서버의 연결 수락</a:t>
                </a:r>
                <a:endParaRPr lang="ko-KR" altLang="en-US" sz="1000"/>
              </a:p>
            </p:txBody>
          </p:sp>
          <p:cxnSp>
            <p:nvCxnSpPr>
              <p:cNvPr id="91" name="직선 화살표 연결선 96"/>
              <p:cNvCxnSpPr/>
              <p:nvPr/>
            </p:nvCxnSpPr>
            <p:spPr>
              <a:xfrm>
                <a:off x="7223459" y="1190993"/>
                <a:ext cx="2160241" cy="7200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100"/>
              <p:cNvSpPr txBox="1"/>
              <p:nvPr/>
            </p:nvSpPr>
            <p:spPr>
              <a:xfrm rot="160038">
                <a:off x="7205440" y="1045622"/>
                <a:ext cx="166274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요청 </a:t>
                </a:r>
                <a:r>
                  <a:rPr lang="en-US" altLang="ko-KR" sz="1000"/>
                  <a:t>: HTML </a:t>
                </a:r>
                <a:r>
                  <a:rPr lang="ko-KR" altLang="en-US" sz="1000"/>
                  <a:t>페이지</a:t>
                </a:r>
                <a:endParaRPr lang="ko-KR" altLang="en-US" sz="1000"/>
              </a:p>
            </p:txBody>
          </p:sp>
          <p:sp>
            <p:nvSpPr>
              <p:cNvPr id="93" name="TextBox 101"/>
              <p:cNvSpPr txBox="1"/>
              <p:nvPr/>
            </p:nvSpPr>
            <p:spPr>
              <a:xfrm rot="21408438">
                <a:off x="7482291" y="1440747"/>
                <a:ext cx="19573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응답 </a:t>
                </a:r>
                <a:r>
                  <a:rPr lang="en-US" altLang="ko-KR" sz="1000"/>
                  <a:t>: HTML </a:t>
                </a:r>
                <a:r>
                  <a:rPr lang="ko-KR" altLang="en-US" sz="1000"/>
                  <a:t>페이지 전송</a:t>
                </a:r>
                <a:endParaRPr lang="ko-KR" altLang="en-US" sz="1000"/>
              </a:p>
            </p:txBody>
          </p:sp>
          <p:cxnSp>
            <p:nvCxnSpPr>
              <p:cNvPr id="94" name="직선 화살표 연결선 102"/>
              <p:cNvCxnSpPr/>
              <p:nvPr/>
            </p:nvCxnSpPr>
            <p:spPr>
              <a:xfrm flipH="1">
                <a:off x="7223458" y="1619672"/>
                <a:ext cx="2150747" cy="819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107"/>
              <p:cNvCxnSpPr/>
              <p:nvPr/>
            </p:nvCxnSpPr>
            <p:spPr>
              <a:xfrm>
                <a:off x="7235154" y="2031807"/>
                <a:ext cx="2160241" cy="7200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108"/>
              <p:cNvSpPr txBox="1"/>
              <p:nvPr/>
            </p:nvSpPr>
            <p:spPr>
              <a:xfrm rot="160038">
                <a:off x="7351789" y="1886436"/>
                <a:ext cx="1325789" cy="239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요청 </a:t>
                </a:r>
                <a:r>
                  <a:rPr lang="en-US" altLang="ko-KR" sz="1000"/>
                  <a:t>: </a:t>
                </a:r>
                <a:r>
                  <a:rPr lang="ko-KR" altLang="en-US" sz="1000"/>
                  <a:t>이미지</a:t>
                </a:r>
                <a:r>
                  <a:rPr lang="en-US" altLang="ko-KR" sz="1000"/>
                  <a:t>1 </a:t>
                </a:r>
                <a:endParaRPr lang="ko-KR" altLang="en-US" sz="1000"/>
              </a:p>
            </p:txBody>
          </p:sp>
          <p:sp>
            <p:nvSpPr>
              <p:cNvPr id="97" name="TextBox 109"/>
              <p:cNvSpPr txBox="1"/>
              <p:nvPr/>
            </p:nvSpPr>
            <p:spPr>
              <a:xfrm rot="21408438">
                <a:off x="8169339" y="2283851"/>
                <a:ext cx="97506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이미지 </a:t>
                </a:r>
                <a:r>
                  <a:rPr lang="en-US" altLang="ko-KR" sz="1000"/>
                  <a:t>1 </a:t>
                </a:r>
                <a:r>
                  <a:rPr lang="ko-KR" altLang="en-US" sz="1000"/>
                  <a:t>전송</a:t>
                </a:r>
                <a:endParaRPr lang="ko-KR" altLang="en-US" sz="1000"/>
              </a:p>
            </p:txBody>
          </p:sp>
          <p:cxnSp>
            <p:nvCxnSpPr>
              <p:cNvPr id="98" name="직선 화살표 연결선 110"/>
              <p:cNvCxnSpPr/>
              <p:nvPr/>
            </p:nvCxnSpPr>
            <p:spPr>
              <a:xfrm flipH="1">
                <a:off x="7235153" y="2462776"/>
                <a:ext cx="2150747" cy="819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118"/>
              <p:cNvCxnSpPr/>
              <p:nvPr/>
            </p:nvCxnSpPr>
            <p:spPr>
              <a:xfrm>
                <a:off x="7245061" y="3537608"/>
                <a:ext cx="2160241" cy="7200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19"/>
              <p:cNvSpPr txBox="1"/>
              <p:nvPr/>
            </p:nvSpPr>
            <p:spPr>
              <a:xfrm rot="160038">
                <a:off x="7326430" y="3392237"/>
                <a:ext cx="1389248" cy="23881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HTTP </a:t>
                </a:r>
                <a:r>
                  <a:rPr lang="ko-KR" altLang="en-US" sz="1000"/>
                  <a:t>요청 </a:t>
                </a:r>
                <a:r>
                  <a:rPr lang="en-US" altLang="ko-KR" sz="1000"/>
                  <a:t>: </a:t>
                </a:r>
                <a:r>
                  <a:rPr lang="ko-KR" altLang="en-US" sz="1000"/>
                  <a:t>이미지</a:t>
                </a:r>
                <a:r>
                  <a:rPr lang="en-US" altLang="ko-KR" sz="1000"/>
                  <a:t>10 </a:t>
                </a:r>
                <a:endParaRPr lang="ko-KR" altLang="en-US" sz="1000"/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 rot="21408438">
                <a:off x="8143980" y="3789652"/>
                <a:ext cx="1009847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000"/>
                  <a:t>이미지 </a:t>
                </a:r>
                <a:r>
                  <a:rPr lang="en-US" altLang="ko-KR" sz="1000"/>
                  <a:t>10 </a:t>
                </a:r>
                <a:r>
                  <a:rPr lang="ko-KR" altLang="en-US" sz="1000"/>
                  <a:t>전송</a:t>
                </a:r>
                <a:endParaRPr lang="ko-KR" altLang="en-US" sz="1000"/>
              </a:p>
            </p:txBody>
          </p:sp>
          <p:cxnSp>
            <p:nvCxnSpPr>
              <p:cNvPr id="102" name="직선 화살표 연결선 121"/>
              <p:cNvCxnSpPr/>
              <p:nvPr/>
            </p:nvCxnSpPr>
            <p:spPr>
              <a:xfrm flipH="1">
                <a:off x="7245060" y="3968577"/>
                <a:ext cx="2150747" cy="819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30"/>
              <p:cNvSpPr txBox="1"/>
              <p:nvPr/>
            </p:nvSpPr>
            <p:spPr>
              <a:xfrm>
                <a:off x="7551722" y="6362164"/>
                <a:ext cx="1564006" cy="4502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/>
                  <a:t>(c) HTTP/1.1</a:t>
                </a:r>
                <a:endParaRPr lang="en-US" altLang="ko-KR" sz="1200" b="1"/>
              </a:p>
              <a:p>
                <a:pPr algn="ctr">
                  <a:defRPr/>
                </a:pPr>
                <a:r>
                  <a:rPr lang="en-US" altLang="ko-KR" sz="1200" b="1"/>
                  <a:t>Persistent Connection</a:t>
                </a:r>
                <a:endParaRPr lang="ko-KR" altLang="en-US" sz="1200" b="1"/>
              </a:p>
            </p:txBody>
          </p:sp>
          <p:sp>
            <p:nvSpPr>
              <p:cNvPr id="104" name="모서리가 둥근 사각형 설명선 450"/>
              <p:cNvSpPr/>
              <p:nvPr/>
            </p:nvSpPr>
            <p:spPr>
              <a:xfrm>
                <a:off x="7523172" y="5521005"/>
                <a:ext cx="1645001" cy="566954"/>
              </a:xfrm>
              <a:prstGeom prst="wedgeRoundRectCallout">
                <a:avLst>
                  <a:gd name="adj1" fmla="val -30853"/>
                  <a:gd name="adj2" fmla="val -88001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요청헤더나 응답헤더에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>Connection:close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를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보내거나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>, time-out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되면 연결 종료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98"/>
              <p:cNvSpPr/>
              <p:nvPr/>
            </p:nvSpPr>
            <p:spPr>
              <a:xfrm>
                <a:off x="6536853" y="1700808"/>
                <a:ext cx="652086" cy="11046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&lt;html&gt;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…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&lt;img&gt;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..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&lt;img&gt;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...</a:t>
                </a:r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4"/>
              <p:cNvSpPr txBox="1"/>
              <p:nvPr/>
            </p:nvSpPr>
            <p:spPr>
              <a:xfrm>
                <a:off x="7400606" y="2935854"/>
                <a:ext cx="184857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 i="1"/>
                  <a:t>…8</a:t>
                </a:r>
                <a:r>
                  <a:rPr lang="ko-KR" altLang="en-US" sz="1000" i="1"/>
                  <a:t>번의 이미지 요청과 응답</a:t>
                </a:r>
                <a:r>
                  <a:rPr lang="en-US" altLang="ko-KR" sz="1000" i="1"/>
                  <a:t>…</a:t>
                </a:r>
                <a:endParaRPr lang="ko-KR" altLang="en-US" sz="1000" i="1"/>
              </a:p>
            </p:txBody>
          </p:sp>
          <p:sp>
            <p:nvSpPr>
              <p:cNvPr id="107" name="TextBox 113"/>
              <p:cNvSpPr txBox="1"/>
              <p:nvPr/>
            </p:nvSpPr>
            <p:spPr>
              <a:xfrm>
                <a:off x="6639036" y="1119533"/>
                <a:ext cx="514542" cy="387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 i="1">
                    <a:solidFill>
                      <a:schemeClr val="accent2">
                        <a:lumMod val="75000"/>
                      </a:schemeClr>
                    </a:solidFill>
                  </a:rPr>
                  <a:t>HTTP </a:t>
                </a:r>
                <a:endParaRPr lang="en-US" altLang="ko-KR" sz="1000" i="1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>
                  <a:defRPr/>
                </a:pPr>
                <a:r>
                  <a:rPr lang="ko-KR" altLang="en-US" sz="1000" i="1">
                    <a:solidFill>
                      <a:schemeClr val="accent2">
                        <a:lumMod val="75000"/>
                      </a:schemeClr>
                    </a:solidFill>
                  </a:rPr>
                  <a:t>세션</a:t>
                </a:r>
                <a:endParaRPr lang="ko-KR" altLang="en-US" sz="1000" i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08" name="그림 1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170635" y="4045912"/>
              <a:ext cx="703117" cy="1212168"/>
            </a:xfrm>
            <a:prstGeom prst="rect">
              <a:avLst/>
            </a:prstGeom>
            <a:ln w="6350">
              <a:solidFill>
                <a:srgbClr val="0171c0"/>
              </a:solidFill>
            </a:ln>
          </p:spPr>
        </p:pic>
      </p:grpSp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엣지 개발자 도구 열기 </a:t>
            </a:r>
            <a:r>
              <a:rPr lang="en-US" altLang="ko-KR"/>
              <a:t>– F12 </a:t>
            </a:r>
            <a:r>
              <a:rPr lang="ko-KR" altLang="en-US"/>
              <a:t>키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</a:t>
            </a:r>
            <a:r>
              <a:rPr lang="en-US" altLang="ko-KR"/>
              <a:t>1 : HTTP </a:t>
            </a:r>
            <a:r>
              <a:rPr lang="ko-KR" altLang="en-US"/>
              <a:t>통신 과정 보기</a:t>
            </a:r>
            <a:endParaRPr lang="ko-KR" altLang="en-US"/>
          </a:p>
        </p:txBody>
      </p:sp>
      <p:pic>
        <p:nvPicPr>
          <p:cNvPr id="5" name="_x442564232" descr="EMB00000fd030d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79092" y="2052546"/>
            <a:ext cx="6789529" cy="4181091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8447762" y="4366249"/>
            <a:ext cx="2800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2"/>
          <p:cNvSpPr/>
          <p:nvPr/>
        </p:nvSpPr>
        <p:spPr>
          <a:xfrm>
            <a:off x="2222637" y="4352389"/>
            <a:ext cx="6624735" cy="1944216"/>
          </a:xfrm>
          <a:prstGeom prst="roundRect">
            <a:avLst>
              <a:gd name="adj" fmla="val 6608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사각형 설명선 8"/>
          <p:cNvSpPr/>
          <p:nvPr/>
        </p:nvSpPr>
        <p:spPr>
          <a:xfrm>
            <a:off x="2179092" y="3848333"/>
            <a:ext cx="936104" cy="216024"/>
          </a:xfrm>
          <a:prstGeom prst="wedgeRoundRectCallout">
            <a:avLst>
              <a:gd name="adj1" fmla="val 31371"/>
              <a:gd name="adj2" fmla="val 18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개발자 도구</a:t>
            </a:r>
            <a:endParaRPr lang="en-US" altLang="ko-KR" sz="1000">
              <a:solidFill>
                <a:schemeClr val="tx1"/>
              </a:solidFill>
            </a:endParaRPr>
          </a:p>
        </p:txBody>
      </p:sp>
      <p:pic>
        <p:nvPicPr>
          <p:cNvPr id="9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25573" y="4668141"/>
            <a:ext cx="2106335" cy="618842"/>
          </a:xfrm>
          <a:prstGeom prst="rect">
            <a:avLst/>
          </a:prstGeom>
        </p:spPr>
      </p:pic>
      <p:sp>
        <p:nvSpPr>
          <p:cNvPr id="10" name="타원 15"/>
          <p:cNvSpPr/>
          <p:nvPr/>
        </p:nvSpPr>
        <p:spPr>
          <a:xfrm>
            <a:off x="9259539" y="4738855"/>
            <a:ext cx="2800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사각형 설명선 6"/>
          <p:cNvSpPr/>
          <p:nvPr/>
        </p:nvSpPr>
        <p:spPr>
          <a:xfrm>
            <a:off x="9018288" y="5357697"/>
            <a:ext cx="1107603" cy="503321"/>
          </a:xfrm>
          <a:prstGeom prst="wedgeRoundRectCallout">
            <a:avLst>
              <a:gd name="adj1" fmla="val -12731"/>
              <a:gd name="adj2" fmla="val -10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버튼을 누르면 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개발자 도구가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분리 출력된다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별도 윈도우에서 엣지 개발자 도구 실행</a:t>
            </a:r>
            <a:endParaRPr lang="ko-KR" altLang="en-US"/>
          </a:p>
        </p:txBody>
      </p:sp>
      <p:pic>
        <p:nvPicPr>
          <p:cNvPr id="44" name="_x442561752" descr="EMB00000fd030d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82579" y="1847967"/>
            <a:ext cx="8121279" cy="4101221"/>
          </a:xfrm>
          <a:prstGeom prst="rect">
            <a:avLst/>
          </a:prstGeom>
          <a:noFill/>
        </p:spPr>
      </p:pic>
      <p:sp>
        <p:nvSpPr>
          <p:cNvPr id="45" name="모서리가 둥근 사각형 설명선 3"/>
          <p:cNvSpPr/>
          <p:nvPr/>
        </p:nvSpPr>
        <p:spPr>
          <a:xfrm>
            <a:off x="4015448" y="1485304"/>
            <a:ext cx="1584176" cy="250164"/>
          </a:xfrm>
          <a:prstGeom prst="wedgeRoundRectCallout">
            <a:avLst>
              <a:gd name="adj1" fmla="val -69228"/>
              <a:gd name="adj2" fmla="val 945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구글 사이트에 접속함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타원 4"/>
          <p:cNvSpPr/>
          <p:nvPr/>
        </p:nvSpPr>
        <p:spPr>
          <a:xfrm>
            <a:off x="2575288" y="1852943"/>
            <a:ext cx="1368152" cy="203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모서리가 둥근 사각형 설명선 5"/>
          <p:cNvSpPr/>
          <p:nvPr/>
        </p:nvSpPr>
        <p:spPr>
          <a:xfrm>
            <a:off x="7083487" y="5958212"/>
            <a:ext cx="1667661" cy="431313"/>
          </a:xfrm>
          <a:prstGeom prst="wedgeRoundRectCallout">
            <a:avLst>
              <a:gd name="adj1" fmla="val -45393"/>
              <a:gd name="adj2" fmla="val -132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리스트가 보이지 않으면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웹 브라우저에 새로 고침</a:t>
            </a:r>
            <a:r>
              <a:rPr lang="en-US" altLang="ko-KR" sz="1000">
                <a:solidFill>
                  <a:schemeClr val="tx1"/>
                </a:solidFill>
              </a:rPr>
              <a:t>(F5</a:t>
            </a:r>
            <a:r>
              <a:rPr lang="ko-KR" altLang="en-US" sz="1000">
                <a:solidFill>
                  <a:schemeClr val="tx1"/>
                </a:solidFill>
              </a:rPr>
              <a:t>키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  <a:r>
              <a:rPr lang="ko-KR" altLang="en-US" sz="1000">
                <a:solidFill>
                  <a:schemeClr val="tx1"/>
                </a:solidFill>
              </a:rPr>
              <a:t>할 것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타원 6"/>
          <p:cNvSpPr/>
          <p:nvPr/>
        </p:nvSpPr>
        <p:spPr>
          <a:xfrm>
            <a:off x="3843812" y="2137513"/>
            <a:ext cx="963724" cy="164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모서리가 둥근 사각형 설명선 7"/>
          <p:cNvSpPr/>
          <p:nvPr/>
        </p:nvSpPr>
        <p:spPr>
          <a:xfrm>
            <a:off x="5363656" y="1778978"/>
            <a:ext cx="1464687" cy="367639"/>
          </a:xfrm>
          <a:prstGeom prst="wedgeRoundRectCallout">
            <a:avLst>
              <a:gd name="adj1" fmla="val -96632"/>
              <a:gd name="adj2" fmla="val 523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네트워크 메뉴 선택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타원 8"/>
          <p:cNvSpPr/>
          <p:nvPr/>
        </p:nvSpPr>
        <p:spPr>
          <a:xfrm>
            <a:off x="2264817" y="5658137"/>
            <a:ext cx="50601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모서리가 둥근 사각형 설명선 13"/>
          <p:cNvSpPr/>
          <p:nvPr/>
        </p:nvSpPr>
        <p:spPr>
          <a:xfrm>
            <a:off x="2835015" y="6164865"/>
            <a:ext cx="1740671" cy="287297"/>
          </a:xfrm>
          <a:prstGeom prst="wedgeRoundRectCallout">
            <a:avLst>
              <a:gd name="adj1" fmla="val -56564"/>
              <a:gd name="adj2" fmla="val -99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40 </a:t>
            </a:r>
            <a:r>
              <a:rPr lang="ko-KR" altLang="en-US" sz="1000">
                <a:solidFill>
                  <a:schemeClr val="tx1"/>
                </a:solidFill>
              </a:rPr>
              <a:t>개의 </a:t>
            </a:r>
            <a:r>
              <a:rPr lang="en-US" altLang="ko-KR" sz="1000">
                <a:solidFill>
                  <a:schemeClr val="tx1"/>
                </a:solidFill>
              </a:rPr>
              <a:t>HTTP </a:t>
            </a:r>
            <a:r>
              <a:rPr lang="ko-KR" altLang="en-US" sz="1000">
                <a:solidFill>
                  <a:schemeClr val="tx1"/>
                </a:solidFill>
              </a:rPr>
              <a:t>세션을 뜻함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모서리가 둥근 사각형 설명선 11"/>
          <p:cNvSpPr/>
          <p:nvPr/>
        </p:nvSpPr>
        <p:spPr>
          <a:xfrm>
            <a:off x="1615321" y="4365104"/>
            <a:ext cx="649496" cy="658143"/>
          </a:xfrm>
          <a:prstGeom prst="wedgeRoundRectCallout">
            <a:avLst>
              <a:gd name="adj1" fmla="val 58912"/>
              <a:gd name="adj2" fmla="val 22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HTTP </a:t>
            </a: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세션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리스트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>첫 번째 </a:t>
            </a:r>
            <a:r>
              <a:rPr lang="en-US" altLang="ko-KR"/>
              <a:t>HTTP </a:t>
            </a:r>
            <a:r>
              <a:rPr lang="ko-KR" altLang="en-US"/>
              <a:t>세션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엣지가 </a:t>
            </a:r>
            <a:r>
              <a:rPr lang="en-US" altLang="ko-KR"/>
              <a:t>www.google.co.kr </a:t>
            </a:r>
            <a:r>
              <a:rPr lang="ko-KR" altLang="en-US"/>
              <a:t>웹 서버에 연결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디폴트 </a:t>
            </a:r>
            <a:r>
              <a:rPr lang="en-US" altLang="ko-KR"/>
              <a:t>HTML </a:t>
            </a:r>
            <a:r>
              <a:rPr lang="ko-KR" altLang="en-US"/>
              <a:t>파일을 요청하고 응답 받았음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총 </a:t>
            </a:r>
            <a:r>
              <a:rPr lang="en-US" altLang="ko-KR"/>
              <a:t>1.52</a:t>
            </a:r>
            <a:r>
              <a:rPr lang="ko-KR" altLang="en-US"/>
              <a:t>초 걸렸다는 뜻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두 번째</a:t>
            </a:r>
            <a:r>
              <a:rPr lang="en-US" altLang="ko-KR"/>
              <a:t> HTTP </a:t>
            </a:r>
            <a:r>
              <a:rPr lang="ko-KR" altLang="en-US"/>
              <a:t>세션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&lt;img&gt;</a:t>
            </a:r>
            <a:r>
              <a:rPr lang="ko-KR" altLang="en-US"/>
              <a:t>의 </a:t>
            </a:r>
            <a:r>
              <a:rPr lang="en-US" altLang="ko-KR"/>
              <a:t>src </a:t>
            </a:r>
            <a:r>
              <a:rPr lang="ko-KR" altLang="en-US"/>
              <a:t>속성에 명시된 </a:t>
            </a:r>
            <a:r>
              <a:rPr lang="en-US" altLang="ko-KR"/>
              <a:t>chrome-48.png</a:t>
            </a:r>
            <a:r>
              <a:rPr lang="ko-KR" altLang="en-US"/>
              <a:t>을 구글 웹 서버에 요청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요청을 포함하여 이미지를 전송 받는데 거리는 시간 총 </a:t>
            </a:r>
            <a:r>
              <a:rPr lang="en-US" altLang="ko-KR"/>
              <a:t>312ms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이미지의 크기는 </a:t>
            </a:r>
            <a:r>
              <a:rPr lang="en-US" altLang="ko-KR"/>
              <a:t>2.20K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통신 과정 보기</a:t>
            </a:r>
            <a:endParaRPr lang="ko-KR" altLang="en-US"/>
          </a:p>
        </p:txBody>
      </p:sp>
      <p:pic>
        <p:nvPicPr>
          <p:cNvPr id="22" name="_x442563112" descr="EMB00000fd030d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85823" y="2039527"/>
            <a:ext cx="8367362" cy="198948"/>
          </a:xfrm>
          <a:prstGeom prst="rect">
            <a:avLst/>
          </a:prstGeom>
          <a:noFill/>
        </p:spPr>
      </p:pic>
      <p:pic>
        <p:nvPicPr>
          <p:cNvPr id="23" name="_x442562312" descr="EMB00000fd030d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1111" y="4534066"/>
            <a:ext cx="8202492" cy="2070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첫번째 세션 항목 보기</a:t>
            </a:r>
            <a:endParaRPr lang="ko-KR" altLang="en-US"/>
          </a:p>
        </p:txBody>
      </p:sp>
      <p:pic>
        <p:nvPicPr>
          <p:cNvPr id="5" name="_x442562712" descr="EMB00000fd030e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76149" y="2165810"/>
            <a:ext cx="8039702" cy="2664399"/>
          </a:xfrm>
          <a:prstGeom prst="rect">
            <a:avLst/>
          </a:prstGeom>
          <a:noFill/>
        </p:spPr>
      </p:pic>
      <p:sp>
        <p:nvSpPr>
          <p:cNvPr id="6" name="모서리가 둥근 사각형 설명선 3"/>
          <p:cNvSpPr/>
          <p:nvPr/>
        </p:nvSpPr>
        <p:spPr>
          <a:xfrm>
            <a:off x="4754516" y="3213343"/>
            <a:ext cx="807258" cy="215657"/>
          </a:xfrm>
          <a:prstGeom prst="wedgeRoundRectCallout">
            <a:avLst>
              <a:gd name="adj1" fmla="val -82750"/>
              <a:gd name="adj2" fmla="val 427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타원 4"/>
          <p:cNvSpPr/>
          <p:nvPr/>
        </p:nvSpPr>
        <p:spPr>
          <a:xfrm>
            <a:off x="3973184" y="3395995"/>
            <a:ext cx="504056" cy="178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첫 번째 </a:t>
            </a:r>
            <a:r>
              <a:rPr lang="en-US" altLang="ko-KR"/>
              <a:t>HTTP </a:t>
            </a:r>
            <a:r>
              <a:rPr lang="ko-KR" altLang="en-US"/>
              <a:t>세션에 대한 정보 보기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2311</ep:Words>
  <ep:PresentationFormat>와이드스크린(16:9)</ep:PresentationFormat>
  <ep:Paragraphs>519</ep:Paragraphs>
  <ep:Slides>42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>Office 테마</vt:lpstr>
      <vt:lpstr>23-1학기 네트워크 프로그래밍 12. HTTP와 쿠키, 웹 스토리지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예제 12-1 실행 결과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Thanks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2013-06-10T01:40:48.000</dcterms:created>
  <dc:creator>김영호</dc:creator>
  <cp:lastModifiedBy>user</cp:lastModifiedBy>
  <dcterms:modified xsi:type="dcterms:W3CDTF">2023-07-04T01:26:04.988</dcterms:modified>
  <cp:revision>726</cp:revision>
  <dc:title>Rigidle : Aiding 3D Object Rigid Transformation with Device using Handle-bar Metaphor</dc:title>
  <cp:version/>
</cp:coreProperties>
</file>