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74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794500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김영호" initials="김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0114" autoAdjust="0"/>
    <p:restoredTop sz="86556" autoAdjust="0"/>
  </p:normalViewPr>
  <p:slideViewPr>
    <p:cSldViewPr snapToGrid="0">
      <p:cViewPr varScale="1">
        <p:scale>
          <a:sx n="100" d="100"/>
          <a:sy n="100" d="100"/>
        </p:scale>
        <p:origin x="648" y="72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4326" y="126"/>
      </p:cViewPr>
    </p:cSldViewPr>
  </p:notes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commentAuthors" Target="commentAuthors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963F3D-2EF4-4D49-839B-5F1378A67BFD}" type="datetime1">
              <a:rPr lang="ko-KR" altLang="en-US"/>
              <a:pPr lvl="0">
                <a:defRPr/>
              </a:pPr>
              <a:t>2023-03-13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AFB3BCD-1257-4E0B-A3CE-1945CA8C9A5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8E27482-4C1B-4C7F-91D8-FBC4C690AB75}" type="datetime1">
              <a:rPr lang="ko-KR" altLang="en-US"/>
              <a:pPr lvl="0">
                <a:defRPr/>
              </a:pPr>
              <a:t>2023-03-13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BB4A9A3-B107-4469-B41C-1BD4FAA7F7F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EBB4A9A3-B107-4469-B41C-1BD4FAA7F7FA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914400" y="1122362"/>
            <a:ext cx="103632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idx="0"/>
          </p:nvPr>
        </p:nvSpPr>
        <p:spPr>
          <a:xfrm>
            <a:off x="8724900" y="365124"/>
            <a:ext cx="2628900" cy="581183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4"/>
            <a:ext cx="7734300" cy="581183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3_제목 및 내용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>
              <a:defRPr/>
            </a:pPr>
            <a:r>
              <a:rPr lang="en-US" altLang="ko-KR"/>
              <a:t>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1606582"/>
            <a:ext cx="10515600" cy="4570380"/>
          </a:xfrm>
        </p:spPr>
        <p:txBody>
          <a:bodyPr/>
          <a:lstStyle>
            <a:lvl1pPr>
              <a:lnSpc>
                <a:spcPct val="120000"/>
              </a:lnSpc>
              <a:spcAft>
                <a:spcPts val="900"/>
              </a:spcAft>
              <a:defRPr/>
            </a:lvl1pPr>
            <a:lvl2pPr>
              <a:lnSpc>
                <a:spcPct val="120000"/>
              </a:lnSpc>
              <a:spcAft>
                <a:spcPts val="900"/>
              </a:spcAft>
              <a:defRPr/>
            </a:lvl2pPr>
            <a:lvl3pPr>
              <a:lnSpc>
                <a:spcPct val="120000"/>
              </a:lnSpc>
              <a:defRPr baseline="0"/>
            </a:lvl3pPr>
            <a:lvl4pPr>
              <a:lnSpc>
                <a:spcPct val="120000"/>
              </a:lnSpc>
              <a:defRPr baseline="0"/>
            </a:lvl4pPr>
            <a:lvl5pPr>
              <a:lnSpc>
                <a:spcPct val="120000"/>
              </a:lnSpc>
              <a:defRPr baseline="0"/>
            </a:lvl5pPr>
          </a:lstStyle>
          <a:p>
            <a:pPr lvl="0">
              <a:defRPr/>
            </a:pPr>
            <a:r>
              <a:rPr lang="en-US" altLang="ko-KR"/>
              <a:t>Master Text Style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Text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Text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Text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Text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7D8D2C9-F5A5-4A0D-B920-B2EB7C68C60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037064" y="936125"/>
            <a:ext cx="10361342" cy="636586"/>
          </a:xfrm>
        </p:spPr>
        <p:txBody>
          <a:bodyPr/>
          <a:lstStyle>
            <a:lvl1pPr marL="0" indent="0">
              <a:buNone/>
              <a:defRPr baseline="0">
                <a:solidFill>
                  <a:srgbClr val="92d050"/>
                </a:solidFill>
                <a:latin typeface="Helvetica 45 Light"/>
              </a:defRPr>
            </a:lvl1pPr>
          </a:lstStyle>
          <a:p>
            <a:pPr lvl="0">
              <a:defRPr/>
            </a:pPr>
            <a:r>
              <a:rPr lang="en-US" altLang="ko-KR"/>
              <a:t>SubTitle Style</a:t>
            </a:r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 rot="5400000">
            <a:off x="819473" y="998114"/>
            <a:ext cx="288861" cy="400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50">
                <a:solidFill>
                  <a:srgbClr val="92d050"/>
                </a:solidFill>
                <a:latin typeface="Helvetica 65 Medium"/>
              </a:rPr>
              <a:t>^</a:t>
            </a:r>
            <a:endParaRPr lang="ko-KR" altLang="en-US" sz="1350">
              <a:solidFill>
                <a:srgbClr val="92d050"/>
              </a:solidFill>
              <a:latin typeface="Helvetica 65 Medium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4_제목 및 내용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>
              <a:defRPr/>
            </a:pPr>
            <a:r>
              <a:rPr lang="en-US" altLang="ko-KR"/>
              <a:t>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1606582"/>
            <a:ext cx="10515600" cy="4570380"/>
          </a:xfrm>
        </p:spPr>
        <p:txBody>
          <a:bodyPr/>
          <a:lstStyle>
            <a:lvl1pPr>
              <a:lnSpc>
                <a:spcPct val="120000"/>
              </a:lnSpc>
              <a:spcAft>
                <a:spcPts val="900"/>
              </a:spcAft>
              <a:defRPr/>
            </a:lvl1pPr>
            <a:lvl2pPr>
              <a:lnSpc>
                <a:spcPct val="120000"/>
              </a:lnSpc>
              <a:spcAft>
                <a:spcPts val="900"/>
              </a:spcAft>
              <a:defRPr/>
            </a:lvl2pPr>
            <a:lvl3pPr>
              <a:lnSpc>
                <a:spcPct val="120000"/>
              </a:lnSpc>
              <a:defRPr baseline="0"/>
            </a:lvl3pPr>
            <a:lvl4pPr>
              <a:lnSpc>
                <a:spcPct val="120000"/>
              </a:lnSpc>
              <a:defRPr baseline="0"/>
            </a:lvl4pPr>
            <a:lvl5pPr>
              <a:lnSpc>
                <a:spcPct val="120000"/>
              </a:lnSpc>
              <a:defRPr baseline="0"/>
            </a:lvl5pPr>
          </a:lstStyle>
          <a:p>
            <a:pPr lvl="0">
              <a:defRPr/>
            </a:pPr>
            <a:r>
              <a:rPr lang="en-US" altLang="ko-KR"/>
              <a:t>Master Text Style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Text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Text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Text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Text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7D8D2C9-F5A5-4A0D-B920-B2EB7C68C60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037064" y="936125"/>
            <a:ext cx="10361342" cy="636586"/>
          </a:xfrm>
        </p:spPr>
        <p:txBody>
          <a:bodyPr/>
          <a:lstStyle>
            <a:lvl1pPr marL="0" indent="0">
              <a:buNone/>
              <a:defRPr baseline="0">
                <a:solidFill>
                  <a:srgbClr val="92d050"/>
                </a:solidFill>
                <a:latin typeface="Helvetica 45 Light"/>
              </a:defRPr>
            </a:lvl1pPr>
          </a:lstStyle>
          <a:p>
            <a:pPr lvl="0">
              <a:defRPr/>
            </a:pPr>
            <a:r>
              <a:rPr lang="en-US" altLang="ko-KR"/>
              <a:t>SubTitle Style</a:t>
            </a:r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 rot="5400000">
            <a:off x="819473" y="998114"/>
            <a:ext cx="288861" cy="400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50">
                <a:solidFill>
                  <a:srgbClr val="92d050"/>
                </a:solidFill>
                <a:latin typeface="Helvetica 65 Medium"/>
              </a:rPr>
              <a:t>^</a:t>
            </a:r>
            <a:endParaRPr lang="ko-KR" altLang="en-US" sz="1350">
              <a:solidFill>
                <a:srgbClr val="92d050"/>
              </a:solidFill>
              <a:latin typeface="Helvetica 65 Medium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제목 및 내용" preserve="1" userDrawn="1">
  <p:cSld name="2_제목 및 내용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6585993"/>
            <a:ext cx="12192000" cy="272006"/>
          </a:xfrm>
          <a:prstGeom prst="rect">
            <a:avLst/>
          </a:prstGeom>
          <a:solidFill>
            <a:srgbClr val="cfe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7866" y="1456974"/>
            <a:ext cx="10805932" cy="4719988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1pPr>
            <a:lvl2pPr>
              <a:lnSpc>
                <a:spcPct val="125000"/>
              </a:lnSpc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2pPr>
            <a:lvl3pPr>
              <a:lnSpc>
                <a:spcPct val="125000"/>
              </a:lnSpc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3pPr>
            <a:lvl4pPr>
              <a:lnSpc>
                <a:spcPct val="125000"/>
              </a:lnSpc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4pPr>
            <a:lvl5pPr>
              <a:lnSpc>
                <a:spcPct val="125000"/>
              </a:lnSpc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5pPr>
          </a:lstStyle>
          <a:p>
            <a:pPr lvl="0">
              <a:defRPr/>
            </a:pPr>
            <a:r>
              <a:rPr lang="en-US" altLang="ko-KR"/>
              <a:t>Master Text Style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20721"/>
            <a:ext cx="691200" cy="219525"/>
          </a:xfrm>
        </p:spPr>
        <p:txBody>
          <a:bodyPr/>
          <a:lstStyle>
            <a:lvl1pPr algn="l">
              <a:defRPr sz="1100">
                <a:solidFill>
                  <a:schemeClr val="dk1"/>
                </a:solidFill>
                <a:latin typeface="Segoe UI Semibold"/>
                <a:cs typeface="Segoe UI Semibold"/>
              </a:defRPr>
            </a:lvl1pPr>
          </a:lstStyle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91197" y="6585988"/>
            <a:ext cx="11500803" cy="260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100" b="0">
                <a:solidFill>
                  <a:schemeClr val="dk1"/>
                </a:solidFill>
                <a:latin typeface="Segoe UI Semibold"/>
                <a:ea typeface="+mn-ea"/>
                <a:cs typeface="Segoe UI Semibold"/>
              </a:rPr>
              <a:t>Lecture </a:t>
            </a:r>
            <a:r>
              <a:rPr lang="en-US" altLang="ko-KR" sz="1100" b="0" baseline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|</a:t>
            </a:r>
            <a:r>
              <a:rPr lang="en-US" altLang="ko-KR" sz="1100" b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 Computer</a:t>
            </a:r>
            <a:r>
              <a:rPr lang="ko-KR" altLang="en-US" sz="1100" b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 </a:t>
            </a:r>
            <a:r>
              <a:rPr lang="en-US" altLang="ko-KR" sz="1100" b="0" baseline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Science</a:t>
            </a:r>
            <a:r>
              <a:rPr lang="en-US" altLang="ko-KR" sz="1100" b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,</a:t>
            </a:r>
            <a:r>
              <a:rPr lang="en-US" altLang="ko-KR" sz="1100" b="0" baseline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 R.O.K. Air Force Academy</a:t>
            </a:r>
            <a:endParaRPr lang="en-US" altLang="ko-KR" sz="1100" b="0" baseline="0">
              <a:solidFill>
                <a:schemeClr val="dk1"/>
              </a:solidFill>
              <a:latin typeface="Segoe UI Light"/>
              <a:ea typeface="+mn-ea"/>
              <a:cs typeface="Segoe UI Light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95325"/>
            <a:ext cx="10794130" cy="304800"/>
          </a:xfrm>
        </p:spPr>
        <p:txBody>
          <a:bodyPr wrap="square" lIns="0" tIns="0" rIns="0" bIns="0" anchor="ctr" anchorCtr="0">
            <a:spAutoFit/>
          </a:bodyPr>
          <a:lstStyle>
            <a:lvl1pPr marL="0" indent="65127">
              <a:buNone/>
              <a:defRPr xmlns:mc="http://schemas.openxmlformats.org/markup-compatibility/2006" xmlns:hp="http://schemas.haansoft.com/office/presentation/8.0" kumimoji="0" sz="2800" b="0" i="0" u="none" strike="noStrike" cap="none" normalizeH="0" baseline="0" mc:Ignorable="hp" hp:hslEmbossed="0">
                <a:solidFill>
                  <a:schemeClr val="dk1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lvl="0">
              <a:defRPr/>
            </a:pPr>
            <a:r>
              <a:rPr lang="en-US" altLang="ko-KR"/>
              <a:t>Subtitle</a:t>
            </a:r>
            <a:endParaRPr lang="ko-KR" altLang="en-US"/>
          </a:p>
        </p:txBody>
      </p:sp>
      <p:cxnSp>
        <p:nvCxnSpPr>
          <p:cNvPr id="15" name="직선 연결선 11"/>
          <p:cNvCxnSpPr/>
          <p:nvPr userDrawn="1"/>
        </p:nvCxnSpPr>
        <p:spPr>
          <a:xfrm>
            <a:off x="669148" y="1119661"/>
            <a:ext cx="10705338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8" name=""/>
          <p:cNvCxnSpPr/>
          <p:nvPr userDrawn="1"/>
        </p:nvCxnSpPr>
        <p:spPr>
          <a:xfrm>
            <a:off x="628865" y="1123516"/>
            <a:ext cx="1073729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8200" y="2002631"/>
            <a:ext cx="10515600" cy="2852736"/>
          </a:xfrm>
        </p:spPr>
        <p:txBody>
          <a:bodyPr anchor="ctr" anchorCtr="0"/>
          <a:lstStyle>
            <a:lvl1pPr algn="ctr">
              <a:defRPr xmlns:mc="http://schemas.openxmlformats.org/markup-compatibility/2006" xmlns:hp="http://schemas.haansoft.com/office/presentation/8.0" kumimoji="0" sz="3200" b="0" i="0" u="none" strike="noStrike" cap="none" normalizeH="0" baseline="0" mc:Ignorable="hp" hp:hslEmbossed="0">
                <a:solidFill>
                  <a:schemeClr val="dk1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직사각형 10"/>
          <p:cNvSpPr/>
          <p:nvPr userDrawn="1"/>
        </p:nvSpPr>
        <p:spPr>
          <a:xfrm>
            <a:off x="0" y="6585993"/>
            <a:ext cx="12192000" cy="272006"/>
          </a:xfrm>
          <a:prstGeom prst="rect">
            <a:avLst/>
          </a:prstGeom>
          <a:solidFill>
            <a:srgbClr val="cfe2eb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f5597"/>
              </a:solidFill>
              <a:latin typeface="Segoe UI Light"/>
              <a:ea typeface="맑은 고딕"/>
              <a:cs typeface="Segoe UI Light"/>
            </a:endParaRPr>
          </a:p>
        </p:txBody>
      </p:sp>
      <p:sp>
        <p:nvSpPr>
          <p:cNvPr id="11" name="Slide Number Placeholder 5"/>
          <p:cNvSpPr>
            <a:spLocks noGrp="1"/>
          </p:cNvSpPr>
          <p:nvPr userDrawn="1">
            <p:ph type="sldNum" sz="quarter" idx="10"/>
          </p:nvPr>
        </p:nvSpPr>
        <p:spPr>
          <a:xfrm>
            <a:off x="0" y="6620721"/>
            <a:ext cx="691200" cy="219525"/>
          </a:xfrm>
        </p:spPr>
        <p:txBody>
          <a:bodyPr vert="horz" lIns="91440" tIns="45720" rIns="91440" bIns="45720"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  <p:sp>
        <p:nvSpPr>
          <p:cNvPr id="12" name="TextBox 7"/>
          <p:cNvSpPr txBox="1"/>
          <p:nvPr userDrawn="1"/>
        </p:nvSpPr>
        <p:spPr>
          <a:xfrm>
            <a:off x="691197" y="6585988"/>
            <a:ext cx="11500803" cy="26058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t>Lecture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| Computer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Science, R.O.K. Air Force Academy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Segoe UI Light"/>
              <a:ea typeface="맑은 고딕"/>
              <a:cs typeface="Segoe UI Light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9788" y="365125"/>
            <a:ext cx="10515600" cy="132556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1747156"/>
            <a:ext cx="10363200" cy="3363686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ko-KR" sz="1900">
                <a:solidFill>
                  <a:schemeClr val="accent5"/>
                </a:solidFill>
                <a:latin typeface="Segoe UI Semibold"/>
                <a:ea typeface="+mn-ea"/>
                <a:cs typeface="Segoe UI Semibold"/>
              </a:rPr>
              <a:t>23-1</a:t>
            </a:r>
            <a:r>
              <a:rPr lang="ko-KR" altLang="en-US" sz="1900">
                <a:solidFill>
                  <a:schemeClr val="accent5"/>
                </a:solidFill>
                <a:latin typeface="Segoe UI Semibold"/>
                <a:ea typeface="+mn-ea"/>
                <a:cs typeface="Segoe UI Semibold"/>
              </a:rPr>
              <a:t>학기 임베디드시스템응용</a:t>
            </a:r>
            <a:br>
              <a:rPr lang="ko-KR" altLang="en-US" sz="3900">
                <a:solidFill>
                  <a:schemeClr val="accent2"/>
                </a:solidFill>
              </a:rPr>
            </a:br>
            <a:r>
              <a:rPr lang="ko-KR" altLang="en-US" sz="3100">
                <a:solidFill>
                  <a:schemeClr val="bg2">
                    <a:lumMod val="25000"/>
                  </a:schemeClr>
                </a:solidFill>
                <a:latin typeface="Segoe UI Semilight"/>
                <a:ea typeface="+mj-ea"/>
                <a:cs typeface="Segoe UI Semilight"/>
              </a:rPr>
              <a:t>강의 소개</a:t>
            </a:r>
            <a:br>
              <a:rPr lang="en-US" altLang="ko-KR" sz="3100">
                <a:solidFill>
                  <a:schemeClr val="bg2">
                    <a:lumMod val="25000"/>
                  </a:schemeClr>
                </a:solidFill>
                <a:latin typeface="Segoe UI Semilight"/>
                <a:ea typeface="+mj-ea"/>
                <a:cs typeface="Segoe UI Semilight"/>
              </a:rPr>
            </a:br>
            <a:endParaRPr lang="en-US" altLang="ko-KR" sz="3100">
              <a:solidFill>
                <a:schemeClr val="bg2">
                  <a:lumMod val="25000"/>
                </a:schemeClr>
              </a:solidFill>
              <a:latin typeface="Segoe UI Semilight"/>
              <a:ea typeface="+mj-ea"/>
              <a:cs typeface="Segoe UI Semilight"/>
            </a:endParaRPr>
          </a:p>
        </p:txBody>
      </p:sp>
      <p:sp>
        <p:nvSpPr>
          <p:cNvPr id="6" name="직사각형 10"/>
          <p:cNvSpPr/>
          <p:nvPr userDrawn="1"/>
        </p:nvSpPr>
        <p:spPr>
          <a:xfrm>
            <a:off x="0" y="6585993"/>
            <a:ext cx="12192000" cy="272006"/>
          </a:xfrm>
          <a:prstGeom prst="rect">
            <a:avLst/>
          </a:prstGeom>
          <a:solidFill>
            <a:srgbClr val="cfe2eb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f5597"/>
              </a:solidFill>
              <a:latin typeface="Segoe UI Light"/>
              <a:ea typeface="맑은 고딕"/>
              <a:cs typeface="Segoe UI Light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91197" y="6585988"/>
            <a:ext cx="11500803" cy="26058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t>Lecture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| Computer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Science, R.O.K. Air Force Academy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Segoe UI Light"/>
              <a:ea typeface="맑은 고딕"/>
              <a:cs typeface="Segoe UI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ko-KR"/>
              <a:t>강의 목표</a:t>
            </a:r>
            <a:endParaRPr lang="ko-KR" altLang="ko-KR"/>
          </a:p>
          <a:p>
            <a:pPr lvl="1">
              <a:defRPr/>
            </a:pPr>
            <a:r>
              <a:rPr lang="ko-KR" altLang="ko-KR"/>
              <a:t>라즈베리파이를 활용하여 여러 센서 제어하기</a:t>
            </a:r>
            <a:endParaRPr lang="ko-KR" altLang="ko-KR"/>
          </a:p>
          <a:p>
            <a:pPr lvl="1">
              <a:defRPr/>
            </a:pPr>
            <a:r>
              <a:rPr lang="ko-KR" altLang="ko-KR"/>
              <a:t>라즈베리파이를 기반으로 실생활에 유용한 시스템 개발하기</a:t>
            </a:r>
            <a:endParaRPr lang="ko-KR" altLang="ko-KR"/>
          </a:p>
          <a:p>
            <a:pPr lvl="1">
              <a:defRPr/>
            </a:pPr>
            <a:endParaRPr lang="ko-KR" altLang="ko-KR"/>
          </a:p>
          <a:p>
            <a:pPr>
              <a:defRPr/>
            </a:pPr>
            <a:r>
              <a:rPr lang="ko-KR" altLang="ko-KR"/>
              <a:t>강의 세부계획</a:t>
            </a:r>
            <a:endParaRPr lang="ko-KR" altLang="ko-KR"/>
          </a:p>
          <a:p>
            <a:pPr lvl="1">
              <a:defRPr/>
            </a:pPr>
            <a:r>
              <a:rPr lang="ko-KR" altLang="ko-KR"/>
              <a:t>강의 계획서 참고</a:t>
            </a:r>
            <a:endParaRPr lang="ko-KR" altLang="ko-K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강의 개요</a:t>
            </a:r>
            <a:endParaRPr lang="ko-KR" altLang="en-US"/>
          </a:p>
        </p:txBody>
      </p:sp>
      <p:pic>
        <p:nvPicPr>
          <p:cNvPr id="7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73563" y="3118191"/>
            <a:ext cx="2997432" cy="2191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7865" y="1456974"/>
            <a:ext cx="10942003" cy="471998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/>
              <a:t>주교재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이우정 외 지음. 2022. 『라즈베리파이로 만드는 홈 IoT』, 아이씨뱅큐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부교재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이준혁. 2018. 『라즈베리 파이, 상상을 현실로 만드는 프로젝트 입문편』, 영진닷컴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황선규. 2019. 『OpenCV 4로 배우는 컴퓨터 비전과 머신 러닝』, 길벗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서영진. 2020. 『사물인터넷을 위한 리눅스 프로그래밍 with 라즈베리 파이』, 제이펍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장문철. 2021. 『만들면서 배우는 라즈베리파이와 40개의 작품들』, 앤써북</a:t>
            </a:r>
            <a:endParaRPr lang="en-US" altLang="ko-K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교재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ko-KR" altLang="ko-KR"/>
              <a:t>라즈베리파이 4 스타트키트</a:t>
            </a:r>
            <a:endParaRPr lang="ko-KR" altLang="ko-KR"/>
          </a:p>
          <a:p>
            <a:pPr lvl="1">
              <a:defRPr/>
            </a:pPr>
            <a:r>
              <a:rPr lang="ko-KR" altLang="ko-KR"/>
              <a:t>카드리더기 등 8종 악세사리</a:t>
            </a:r>
            <a:endParaRPr lang="ko-KR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라즈베리파이 </a:t>
            </a:r>
            <a:r>
              <a:rPr lang="en-US" altLang="ko-KR"/>
              <a:t>400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ko-KR"/>
              <a:t>라즈베리파이 고급키트</a:t>
            </a:r>
            <a:endParaRPr lang="ko-KR" altLang="ko-KR"/>
          </a:p>
          <a:p>
            <a:pPr lvl="1">
              <a:defRPr/>
            </a:pPr>
            <a:r>
              <a:rPr lang="ko-KR" altLang="ko-KR"/>
              <a:t>NFC, RFID, 블루투스, 각종 센서모듈 등 40종 포함 키트</a:t>
            </a:r>
            <a:endParaRPr lang="ko-KR" altLang="ko-KR"/>
          </a:p>
          <a:p>
            <a:pPr>
              <a:defRPr/>
            </a:pPr>
            <a:endParaRPr lang="ko-KR" altLang="ko-KR"/>
          </a:p>
          <a:p>
            <a:pPr>
              <a:defRPr/>
            </a:pPr>
            <a:r>
              <a:rPr lang="ko-KR" altLang="en-US"/>
              <a:t>기타 모듈</a:t>
            </a:r>
            <a:endParaRPr lang="ko-KR" altLang="en-US"/>
          </a:p>
          <a:p>
            <a:pPr lvl="1">
              <a:defRPr/>
            </a:pPr>
            <a:r>
              <a:rPr lang="ko-KR" altLang="ko-KR"/>
              <a:t>라즈베리파이 카메라 모듈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USB </a:t>
            </a:r>
            <a:r>
              <a:rPr lang="ko-KR" altLang="en-US"/>
              <a:t>마이크</a:t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실습장비 소개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87131" y="1411515"/>
            <a:ext cx="2152854" cy="2376264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09806" y="4114110"/>
            <a:ext cx="3240360" cy="2031521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55723" y="1691472"/>
            <a:ext cx="2743200" cy="1904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실습 위주 수업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라즈베리파이를 사용하여 임베디드 시스템 개발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강의식 수업은 최소한으로 진행할 예정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세미나 발표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매주 5분정도 관심있거나 화제가 되고 있는 IT 관련 주제 소개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코드리뷰, IT 컨텐츠, 신기술 관련 내용, 뉴스 등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연구주제 선정</a:t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수업 진행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자기소개서 작성하여 메일 보내기(ykjung@mnd.go.kr)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E-class</a:t>
            </a:r>
            <a:r>
              <a:rPr lang="ko-KR" altLang="en-US"/>
              <a:t>에 올린 자기소개서 양식 참고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기한 : 3. 14.(화) 수업 전까지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과제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Thanks</a:t>
            </a:r>
            <a:endParaRPr lang="en-US" altLang="ko-K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kumimoji="0" lang="en-US" altLang="en-US" sz="1100" b="0" i="0" u="none" strike="noStrike" kern="1200" cap="none" spc="0" normalizeH="0" baseline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8</a:t>
            </a:fld>
            <a:endParaRPr kumimoji="0" lang="en-US" altLang="en-US" sz="1100" b="0" i="0" u="none" strike="noStrike" kern="1200" cap="none" spc="0" normalizeH="0" baseline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Segoe UI"/>
        <a:ea typeface="맑은 고딕"/>
        <a:cs typeface=""/>
      </a:majorFont>
      <a:minorFont>
        <a:latin typeface="Segoe UI Light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147</ep:Words>
  <ep:PresentationFormat>와이드스크린(16:9)</ep:PresentationFormat>
  <ep:Paragraphs>43</ep:Paragraphs>
  <ep:Slides>7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23-1학기 임베디드시스템응용 강의 소개</vt:lpstr>
      <vt:lpstr>슬라이드 2</vt:lpstr>
      <vt:lpstr>슬라이드 3</vt:lpstr>
      <vt:lpstr>슬라이드 4</vt:lpstr>
      <vt:lpstr>슬라이드 5</vt:lpstr>
      <vt:lpstr>슬라이드 6</vt:lpstr>
      <vt:lpstr>Thanks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2013-06-10T01:40:48.000</dcterms:created>
  <dc:creator>김영호</dc:creator>
  <cp:lastModifiedBy>user</cp:lastModifiedBy>
  <dcterms:modified xsi:type="dcterms:W3CDTF">2023-03-13T06:47:43.268</dcterms:modified>
  <cp:revision>671</cp:revision>
  <dc:title>Rigidle : Aiding 3D Object Rigid Transformation with Device using Handle-bar Metaphor</dc:title>
  <cp:version/>
</cp:coreProperties>
</file>