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5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jang.io/course/view.php?id=7" TargetMode="External" /><Relationship Id="rId3" Type="http://schemas.openxmlformats.org/officeDocument/2006/relationships/hyperlink" Target="https://wikidocs.net/book/1" TargetMode="External" /><Relationship Id="rId4" Type="http://schemas.openxmlformats.org/officeDocument/2006/relationships/hyperlink" Target="https://www.acmicpc.net/" TargetMode="External" /><Relationship Id="rId5" Type="http://schemas.openxmlformats.org/officeDocument/2006/relationships/hyperlink" Target="https://programmers.co.kr/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ikidocs.net/125091" TargetMode="External" /><Relationship Id="rId3" Type="http://schemas.openxmlformats.org/officeDocument/2006/relationships/hyperlink" Target="https://docs.python.org/ko/3/howto/sockets.html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23-2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데이터통신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강의 소개</a:t>
            </a:r>
            <a:b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</a:br>
            <a:endParaRPr lang="en-US" altLang="ko-KR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파이썬 기초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2"/>
              </a:rPr>
              <a:t>https://dojang.io/course/view.php?id=7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3"/>
              </a:rPr>
              <a:t>https://wikidocs.net/book/1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문제풀이 사이트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4"/>
              </a:rPr>
              <a:t>https://www.acmicpc.net/</a:t>
            </a:r>
            <a:endParaRPr lang="en-US" altLang="en-US"/>
          </a:p>
          <a:p>
            <a:pPr lvl="1">
              <a:defRPr/>
            </a:pPr>
            <a:r>
              <a:rPr lang="en-US" altLang="en-US">
                <a:hlinkClick r:id="rId5"/>
              </a:rPr>
              <a:t>https://programmers.co.kr/</a:t>
            </a:r>
            <a:endParaRPr lang="en-US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관련 페이지 소개</a:t>
            </a:r>
            <a:r>
              <a:rPr lang="en-US" altLang="ko-KR"/>
              <a:t>(</a:t>
            </a:r>
            <a:r>
              <a:rPr lang="ko-KR" altLang="en-US"/>
              <a:t>파이썬 기초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백준 알고리즘 사이트 가입하기 </a:t>
            </a:r>
            <a:r>
              <a:rPr lang="en-US" altLang="ko-KR"/>
              <a:t>(https://www.acmicpc.net/)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가입 후 사이트 구경하기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과제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457" y="2671255"/>
            <a:ext cx="7773083" cy="3771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강의 목표</a:t>
            </a:r>
            <a:endParaRPr lang="ko-KR" altLang="ko-KR"/>
          </a:p>
          <a:p>
            <a:pPr marL="762000" lvl="1" indent="-304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컴퓨터네트워크와 인터넷의 기본 구조를 이해</a:t>
            </a:r>
            <a:endParaRPr xmlns:mc="http://schemas.openxmlformats.org/markup-compatibility/2006" xmlns:hp="http://schemas.haansoft.com/office/presentation/8.0" lang="EN-US" b="0" i="0" u="none" strike="noStrike" mc:Ignorable="hp" hp:hslEmbossed="0"/>
          </a:p>
          <a:p>
            <a:pPr marL="762000" lvl="1" indent="-304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네트워크 계층구조의 핵심 프로토콜인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TCP/IP/MAC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 이해</a:t>
            </a:r>
            <a:endParaRPr xmlns:mc="http://schemas.openxmlformats.org/markup-compatibility/2006" xmlns:hp="http://schemas.haansoft.com/office/presentation/8.0" b="0" i="0" u="none" strike="noStrike" mc:Ignorable="hp" hp:hslEmbossed="0"/>
          </a:p>
          <a:p>
            <a:pPr marL="762000" lvl="1" indent="-3048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무선 및 모바일 네트워크의 작동 원리를 이해</a:t>
            </a:r>
            <a:endParaRPr xmlns:mc="http://schemas.openxmlformats.org/markup-compatibility/2006" xmlns:hp="http://schemas.haansoft.com/office/presentation/8.0" b="0" i="0" u="none" strike="noStrike" mc:Ignorable="hp" hp:hslEmbossed="0"/>
          </a:p>
          <a:p>
            <a:pPr marL="457200" lvl="1" indent="0">
              <a:buNone/>
              <a:defRPr/>
            </a:pPr>
            <a:endParaRPr lang="ko-KR" altLang="ko-KR"/>
          </a:p>
          <a:p>
            <a:pPr>
              <a:defRPr/>
            </a:pPr>
            <a:r>
              <a:rPr lang="ko-KR" altLang="ko-KR"/>
              <a:t>강의 세부계획</a:t>
            </a:r>
            <a:endParaRPr lang="ko-KR" altLang="ko-KR"/>
          </a:p>
          <a:p>
            <a:pPr lvl="1">
              <a:defRPr/>
            </a:pPr>
            <a:r>
              <a:rPr lang="ko-KR" altLang="ko-KR"/>
              <a:t>강의 계획서 참고</a:t>
            </a:r>
            <a:endParaRPr lang="ko-KR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강의 개요</a:t>
            </a:r>
            <a:endParaRPr lang="ko-KR" altLang="en-US"/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640231"/>
            <a:ext cx="5141546" cy="272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5" y="1456974"/>
            <a:ext cx="10942003" cy="47199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주교재</a:t>
            </a:r>
            <a:endParaRPr xmlns:mc="http://schemas.openxmlformats.org/markup-compatibility/2006" xmlns:hp="http://schemas.haansoft.com/office/presentation/8.0" b="0" i="0" u="none" strike="noStrike" mc:Ignorable="hp" hp:hslEmbossed="0"/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조성호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. 2022.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『데이터통신과 네트워크』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인피니티북스</a:t>
            </a:r>
            <a:endParaRPr xmlns:mc="http://schemas.openxmlformats.org/markup-compatibility/2006" xmlns:hp="http://schemas.haansoft.com/office/presentation/8.0" b="0" i="0" u="none" strike="noStrike" mc:Ignorable="hp" hp:hslEmbossed="0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부교재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네트워크 개론, 진혜진, 한빛아카데미, 2019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Computer Networks, A system approach, 5th ed., </a:t>
            </a:r>
            <a:br>
              <a:rPr lang="ko-KR" altLang="en-US"/>
            </a:br>
            <a:r>
              <a:rPr lang="en-US" altLang="ko-KR"/>
              <a:t>Larrt Peterson et al, Morgan Kaufmann, 2011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네트워크 보안 에센셜, 이재광 역, Pearson, 2013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교재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75678" y="1692087"/>
            <a:ext cx="2712995" cy="3720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네카라쿠배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b="31400"/>
          <a:stretch>
            <a:fillRect/>
          </a:stretch>
        </p:blipFill>
        <p:spPr>
          <a:xfrm>
            <a:off x="2131134" y="1767332"/>
            <a:ext cx="7929731" cy="296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idx="1" hasCustomPrompt="1"/>
          </p:nvPr>
        </p:nvPicPr>
        <p:blipFill rotWithShape="1">
          <a:blip r:embed="rId2"/>
          <a:stretch>
            <a:fillRect/>
          </a:stretch>
        </p:blipFill>
        <p:spPr>
          <a:xfrm>
            <a:off x="2131134" y="1767332"/>
            <a:ext cx="7929731" cy="431878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네카라쿠배당토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Web Developer?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Front-end Developer?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Back-end Developer?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Full-stack Developer?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Programmer? Software Developer?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idx="1" hasCustomPrompt="1"/>
          </p:nvPr>
        </p:nvPicPr>
        <p:blipFill rotWithShape="1">
          <a:blip r:embed="rId2"/>
          <a:srcRect b="2480"/>
          <a:stretch>
            <a:fillRect/>
          </a:stretch>
        </p:blipFill>
        <p:spPr>
          <a:xfrm>
            <a:off x="1706583" y="1279755"/>
            <a:ext cx="8488496" cy="5286893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Web Application Architecture Diagram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0000ff"/>
                </a:solidFill>
              </a:rPr>
              <a:t>응용계층</a:t>
            </a:r>
            <a:r>
              <a:rPr lang="ko-KR" altLang="en-US"/>
              <a:t>에서 전송할 메세지를 </a:t>
            </a:r>
            <a:br>
              <a:rPr lang="ko-KR" altLang="en-US"/>
            </a:b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0000ff"/>
                </a:solidFill>
              </a:rPr>
              <a:t>물리계층</a:t>
            </a:r>
            <a:r>
              <a:rPr lang="ko-KR" altLang="en-US"/>
              <a:t>에 전달하기 위한 역할을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0000ff"/>
                </a:solidFill>
              </a:rPr>
              <a:t>전송계층</a:t>
            </a:r>
            <a:r>
              <a:rPr lang="ko-KR" altLang="en-US"/>
              <a:t>에서 담당하고,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0000ff"/>
                </a:solidFill>
              </a:rPr>
              <a:t>소켓 프로그래밍</a:t>
            </a:r>
            <a:r>
              <a:rPr lang="ko-KR" altLang="en-US"/>
              <a:t>을 통해 진행 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메시지 전송 과정</a:t>
            </a:r>
            <a:r>
              <a:rPr lang="en-US" altLang="ko-KR"/>
              <a:t>?</a:t>
            </a:r>
            <a:r>
              <a:rPr lang="ko-KR" altLang="en-US"/>
              <a:t> 계층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8353" y="1535430"/>
            <a:ext cx="4897762" cy="4918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점프 투 파이썬 </a:t>
            </a:r>
            <a:r>
              <a:rPr lang="en-US" altLang="ko-KR"/>
              <a:t>-</a:t>
            </a:r>
            <a:r>
              <a:rPr lang="ko-KR" altLang="en-US"/>
              <a:t> 네트워크와 프로세스 간 통신 다루기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2"/>
              </a:rPr>
              <a:t>https://wikidocs.net/125091</a:t>
            </a:r>
            <a:endParaRPr lang="en-US" altLang="en-US"/>
          </a:p>
          <a:p>
            <a:pPr lvl="1">
              <a:defRPr/>
            </a:pPr>
            <a:endParaRPr lang="en-US" altLang="en-US"/>
          </a:p>
          <a:p>
            <a:pPr>
              <a:defRPr/>
            </a:pPr>
            <a:r>
              <a:rPr lang="ko-KR" altLang="en-US"/>
              <a:t>파이썬 공식 문서</a:t>
            </a:r>
            <a:r>
              <a:rPr lang="en-US" altLang="ko-KR"/>
              <a:t>-</a:t>
            </a:r>
            <a:r>
              <a:rPr lang="ko-KR" altLang="en-US"/>
              <a:t> 소켓 프로그래밍 HOWTO</a:t>
            </a:r>
            <a:endParaRPr lang="ko-KR" altLang="en-US"/>
          </a:p>
          <a:p>
            <a:pPr lvl="1">
              <a:defRPr/>
            </a:pPr>
            <a:r>
              <a:rPr lang="en-US" altLang="en-US">
                <a:hlinkClick r:id="rId3"/>
              </a:rPr>
              <a:t>https://docs.python.org/ko/3/howto/sockets.html</a:t>
            </a:r>
            <a:endParaRPr lang="en-US" altLang="en-US"/>
          </a:p>
          <a:p>
            <a:pPr lvl="1">
              <a:defRPr/>
            </a:pPr>
            <a:endParaRPr lang="en-US" altLang="en-US"/>
          </a:p>
          <a:p>
            <a:pPr marL="457200" lvl="1" indent="0">
              <a:buNone/>
              <a:defRPr/>
            </a:pPr>
            <a:endParaRPr lang="en-US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관련 페이지 소개</a:t>
            </a:r>
            <a:r>
              <a:rPr lang="en-US" altLang="ko-KR"/>
              <a:t>(</a:t>
            </a:r>
            <a:r>
              <a:rPr lang="ko-KR" altLang="en-US"/>
              <a:t>소켓 프로그래밍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</ep:Words>
  <ep:PresentationFormat>와이드스크린(16:9)</ep:PresentationFormat>
  <ep:Paragraphs>56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23-2학기 데이터통신 강의 소개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2023-08-28T01:09:11.251</dcterms:modified>
  <cp:revision>702</cp:revision>
  <dc:title>Rigidle : Aiding 3D Object Rigid Transformation with Device using Handle-bar Metaphor</dc:title>
  <cp:version/>
</cp:coreProperties>
</file>