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7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9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7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8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215D-7F8B-4318-BFD9-EC204FEC59C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2212-65DE-49AE-A330-4DFE7140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6052" y="1891430"/>
            <a:ext cx="4539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</a:rPr>
              <a:t>We! Skiy </a:t>
            </a:r>
            <a:r>
              <a:rPr lang="ko-KR" altLang="en-US" sz="4000" b="1" dirty="0" smtClean="0">
                <a:latin typeface="+mj-lt"/>
              </a:rPr>
              <a:t>분석설계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16000" y="3425400"/>
            <a:ext cx="9360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69775" y="4258684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lt"/>
              </a:rPr>
              <a:t>■ 프론트엔드</a:t>
            </a:r>
            <a:r>
              <a:rPr lang="en-US" altLang="ko-KR" sz="2400" dirty="0" smtClean="0">
                <a:latin typeface="+mj-lt"/>
              </a:rPr>
              <a:t>_</a:t>
            </a:r>
            <a:r>
              <a:rPr lang="ko-KR" altLang="en-US" sz="2400" dirty="0" smtClean="0">
                <a:latin typeface="+mj-lt"/>
              </a:rPr>
              <a:t>김윤민</a:t>
            </a:r>
            <a:r>
              <a:rPr lang="en-US" altLang="ko-KR" sz="2400" dirty="0" smtClean="0">
                <a:latin typeface="+mj-lt"/>
              </a:rPr>
              <a:t>_6510</a:t>
            </a:r>
            <a:endParaRPr lang="ko-KR" alt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0555" y="4807231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lt"/>
              </a:rPr>
              <a:t>■ </a:t>
            </a:r>
            <a:r>
              <a:rPr lang="en-US" altLang="ko-KR" sz="2400" dirty="0" smtClean="0">
                <a:latin typeface="+mj-lt"/>
              </a:rPr>
              <a:t>2023.08.10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39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6000" y="889590"/>
            <a:ext cx="11520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557" y="22014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■ 목차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150" y="1655368"/>
            <a:ext cx="2642070" cy="4037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+mj-lt"/>
              </a:rPr>
              <a:t>1. </a:t>
            </a:r>
            <a:r>
              <a:rPr lang="ko-KR" altLang="en-US" sz="2400" dirty="0" smtClean="0">
                <a:latin typeface="+mj-lt"/>
              </a:rPr>
              <a:t>메인 화면</a:t>
            </a:r>
            <a:r>
              <a:rPr lang="en-US" altLang="ko-KR" sz="2400" dirty="0" smtClean="0">
                <a:latin typeface="+mj-lt"/>
              </a:rPr>
              <a:t/>
            </a:r>
            <a:br>
              <a:rPr lang="en-US" altLang="ko-KR" sz="2400" dirty="0" smtClean="0">
                <a:latin typeface="+mj-lt"/>
              </a:rPr>
            </a:br>
            <a:r>
              <a:rPr lang="en-US" altLang="ko-KR" sz="2400" dirty="0" smtClean="0">
                <a:latin typeface="+mj-lt"/>
              </a:rPr>
              <a:t>    1) </a:t>
            </a:r>
            <a:r>
              <a:rPr lang="ko-KR" altLang="en-US" sz="2400" dirty="0" smtClean="0">
                <a:latin typeface="+mj-lt"/>
              </a:rPr>
              <a:t>화면 구상도</a:t>
            </a:r>
            <a:r>
              <a:rPr lang="en-US" altLang="ko-KR" sz="2400" dirty="0" smtClean="0">
                <a:latin typeface="+mj-lt"/>
              </a:rPr>
              <a:t/>
            </a:r>
            <a:br>
              <a:rPr lang="en-US" altLang="ko-KR" sz="2400" dirty="0" smtClean="0">
                <a:latin typeface="+mj-lt"/>
              </a:rPr>
            </a:br>
            <a:r>
              <a:rPr lang="en-US" altLang="ko-KR" sz="2400" dirty="0" smtClean="0">
                <a:latin typeface="+mj-lt"/>
              </a:rPr>
              <a:t>    2) </a:t>
            </a:r>
            <a:r>
              <a:rPr lang="ko-KR" altLang="en-US" sz="2400" dirty="0" smtClean="0">
                <a:latin typeface="+mj-lt"/>
              </a:rPr>
              <a:t>변경사항</a:t>
            </a:r>
            <a:endParaRPr lang="en-US" altLang="ko-KR" sz="2400" dirty="0" smtClean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+mj-lt"/>
              </a:rPr>
              <a:t>2. </a:t>
            </a:r>
            <a:r>
              <a:rPr lang="ko-KR" altLang="en-US" sz="2400" dirty="0" smtClean="0">
                <a:latin typeface="+mj-lt"/>
              </a:rPr>
              <a:t>서브 화면</a:t>
            </a:r>
            <a:r>
              <a:rPr lang="en-US" altLang="ko-KR" sz="2400" dirty="0" smtClean="0">
                <a:latin typeface="+mj-lt"/>
              </a:rPr>
              <a:t/>
            </a:r>
            <a:br>
              <a:rPr lang="en-US" altLang="ko-KR" sz="2400" dirty="0" smtClean="0">
                <a:latin typeface="+mj-lt"/>
              </a:rPr>
            </a:br>
            <a:r>
              <a:rPr lang="en-US" altLang="ko-KR" sz="2400" dirty="0" smtClean="0">
                <a:latin typeface="+mj-lt"/>
              </a:rPr>
              <a:t>    1) </a:t>
            </a:r>
            <a:r>
              <a:rPr lang="ko-KR" altLang="en-US" sz="2400" dirty="0" smtClean="0">
                <a:latin typeface="+mj-lt"/>
              </a:rPr>
              <a:t>위스키 설명</a:t>
            </a:r>
            <a:r>
              <a:rPr lang="en-US" altLang="ko-KR" sz="2400" dirty="0" smtClean="0">
                <a:latin typeface="+mj-lt"/>
              </a:rPr>
              <a:t/>
            </a:r>
            <a:br>
              <a:rPr lang="en-US" altLang="ko-KR" sz="2400" dirty="0" smtClean="0">
                <a:latin typeface="+mj-lt"/>
              </a:rPr>
            </a:br>
            <a:r>
              <a:rPr lang="en-US" altLang="ko-KR" sz="2400" dirty="0" smtClean="0">
                <a:latin typeface="+mj-lt"/>
              </a:rPr>
              <a:t>    2) </a:t>
            </a:r>
            <a:r>
              <a:rPr lang="ko-KR" altLang="en-US" sz="2400" dirty="0" smtClean="0">
                <a:latin typeface="+mj-lt"/>
              </a:rPr>
              <a:t>위스키 추천</a:t>
            </a:r>
            <a:endParaRPr lang="en-US" altLang="ko-KR" sz="2400" dirty="0" smtClean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+mj-lt"/>
              </a:rPr>
              <a:t>3. </a:t>
            </a:r>
            <a:r>
              <a:rPr lang="ko-KR" altLang="en-US" sz="2400" dirty="0" smtClean="0">
                <a:latin typeface="+mj-lt"/>
              </a:rPr>
              <a:t>정보 출처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3936000" y="3671860"/>
            <a:ext cx="4320000" cy="4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57" y="1484753"/>
            <a:ext cx="2989293" cy="43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6000" y="889590"/>
            <a:ext cx="11520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6557" y="22014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■ 메인 화면</a:t>
            </a:r>
            <a:endParaRPr lang="ko-KR" altLang="en-US" sz="2400" b="1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5" y="1046187"/>
            <a:ext cx="11953188" cy="58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5" y="1055614"/>
            <a:ext cx="11953188" cy="5802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000" y="889590"/>
            <a:ext cx="11520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6557" y="220142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■ 메인 화면 </a:t>
            </a:r>
            <a:r>
              <a:rPr lang="en-US" altLang="ko-KR" sz="2400" b="1" dirty="0" smtClean="0">
                <a:latin typeface="+mj-lt"/>
              </a:rPr>
              <a:t>– </a:t>
            </a:r>
            <a:r>
              <a:rPr lang="ko-KR" altLang="en-US" sz="2400" b="1" dirty="0" smtClean="0">
                <a:latin typeface="+mj-lt"/>
              </a:rPr>
              <a:t>화면 구상도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405" y="1054370"/>
            <a:ext cx="11953188" cy="5811813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0160" y="1150070"/>
            <a:ext cx="1659117" cy="5844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8073" y="1300114"/>
            <a:ext cx="780854" cy="303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Button_1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415595" y="1300114"/>
            <a:ext cx="780854" cy="303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Button_2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88073" y="1847842"/>
            <a:ext cx="5560243" cy="47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Image_1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37405" y="1847842"/>
            <a:ext cx="5560243" cy="47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Image_2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016794" y="1300114"/>
            <a:ext cx="780854" cy="303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Button_3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1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5" y="1055614"/>
            <a:ext cx="11953188" cy="5802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000" y="889590"/>
            <a:ext cx="11520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6557" y="220142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■ 메인 화면 </a:t>
            </a:r>
            <a:r>
              <a:rPr lang="en-US" altLang="ko-KR" sz="2400" b="1" dirty="0" smtClean="0">
                <a:latin typeface="+mj-lt"/>
              </a:rPr>
              <a:t>– </a:t>
            </a:r>
            <a:r>
              <a:rPr lang="ko-KR" altLang="en-US" sz="2400" b="1" dirty="0" smtClean="0">
                <a:latin typeface="+mj-lt"/>
              </a:rPr>
              <a:t>화면 구상도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405" y="1054370"/>
            <a:ext cx="11953188" cy="5811813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8073" y="1847842"/>
            <a:ext cx="5560243" cy="47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Image_1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37405" y="1847842"/>
            <a:ext cx="5560243" cy="47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Image_2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1405" y="1056586"/>
            <a:ext cx="11953188" cy="5811813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0160" y="1150070"/>
            <a:ext cx="1659117" cy="5844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8073" y="1300114"/>
            <a:ext cx="780854" cy="303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Button_1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415595" y="1300114"/>
            <a:ext cx="780854" cy="303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Button_2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1016794" y="1300114"/>
            <a:ext cx="780854" cy="303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Button_3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383027" y="1301086"/>
            <a:ext cx="780854" cy="303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0552" y="1314210"/>
            <a:ext cx="780854" cy="303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57019" y="1162596"/>
            <a:ext cx="1662257" cy="571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016794" y="1312320"/>
            <a:ext cx="780854" cy="303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6000" y="1615548"/>
            <a:ext cx="399398" cy="345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373301" y="1612680"/>
            <a:ext cx="399398" cy="345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24711" y="1737631"/>
            <a:ext cx="399398" cy="345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982399" y="1612680"/>
            <a:ext cx="399398" cy="345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5314" y="2740564"/>
            <a:ext cx="10925666" cy="3679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9640" y="3101419"/>
            <a:ext cx="98023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Button_1 : </a:t>
            </a:r>
            <a:r>
              <a:rPr lang="ko-KR" altLang="en-US" dirty="0" smtClean="0"/>
              <a:t>클릭 시 메뉴 노출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바로가기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위스키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싱글몰트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블랜디드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꼬냑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버번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Button_2 : </a:t>
            </a:r>
            <a:r>
              <a:rPr lang="ko-KR" altLang="en-US" dirty="0" smtClean="0"/>
              <a:t>클릭 시 화면 이동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나의 위스키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Logo : </a:t>
            </a:r>
            <a:r>
              <a:rPr lang="ko-KR" altLang="en-US" dirty="0" smtClean="0"/>
              <a:t>로고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 시 메인화면으로 이동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Button_3 :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99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101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2023-08-10T08:41:44Z</dcterms:created>
  <dcterms:modified xsi:type="dcterms:W3CDTF">2023-08-10T09:19:15Z</dcterms:modified>
</cp:coreProperties>
</file>