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C8264E-6415-EB3E-074D-AD671A23DE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B9E8A91-12E5-A463-67F4-00A06C551C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184CBD-2EA6-CA07-2748-315E16FA2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155FF-E453-4C71-89EB-9A88DB0D6AF5}" type="datetimeFigureOut">
              <a:rPr lang="ko-KR" altLang="en-US" smtClean="0"/>
              <a:t>2023-09-22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2F17A5-A76A-55A7-0CCE-8C987ED4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E22FAF-4B26-35EA-D7D4-DEA55C339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8BF7-1776-47BA-BE1F-C7356BC7D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513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C79EF6-C840-0D62-817A-740E2250E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4A3263-AAF5-CEAD-275A-619C32234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D39A2C-679B-43D1-4399-5D0FAEC3C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155FF-E453-4C71-89EB-9A88DB0D6AF5}" type="datetimeFigureOut">
              <a:rPr lang="ko-KR" altLang="en-US" smtClean="0"/>
              <a:t>2023-09-22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A29B03-2980-1F96-E6D7-199DE522F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506D78-E65A-0C77-FB99-E9350B74A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8BF7-1776-47BA-BE1F-C7356BC7D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0863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97A880F-6D2D-0115-67C9-B2DA371F42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BFF3FFA-C487-F31C-527A-56DAAF0E41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7319F5-B4AD-32E9-F34B-4A3C7D6A1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155FF-E453-4C71-89EB-9A88DB0D6AF5}" type="datetimeFigureOut">
              <a:rPr lang="ko-KR" altLang="en-US" smtClean="0"/>
              <a:t>2023-09-22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57A6D6-171C-906E-102D-8F3C54B90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85BA85-7F47-88D8-E5ED-0CF599CC0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8BF7-1776-47BA-BE1F-C7356BC7D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182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C400CE-FA93-64F0-FE0A-EA9ACB96A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D70238-8865-EB58-5142-3B2F17B66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02E96C-9DE8-0E1C-67BA-674E71015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155FF-E453-4C71-89EB-9A88DB0D6AF5}" type="datetimeFigureOut">
              <a:rPr lang="ko-KR" altLang="en-US" smtClean="0"/>
              <a:t>2023-09-22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5F210C-3E94-15AE-E21C-39CC5A816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9CF07E-11F4-8716-3742-9EA005520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8BF7-1776-47BA-BE1F-C7356BC7D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305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389FE3-90F9-9875-799C-7E11A59AC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C4CF94-1A7A-D3DB-1FDA-6B03930D31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A2B6BD-4680-BB21-5405-2423DDBF4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155FF-E453-4C71-89EB-9A88DB0D6AF5}" type="datetimeFigureOut">
              <a:rPr lang="ko-KR" altLang="en-US" smtClean="0"/>
              <a:t>2023-09-22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4D1DE2-2167-81A1-A523-26F12BBE5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6A085E-F28C-2A15-5429-6DA6FB98A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8BF7-1776-47BA-BE1F-C7356BC7D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5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82A26B-B04F-B2A2-B83A-EA377249C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9A3D4E-73FC-B84E-69D6-99FC674EA5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E4CDCD9-9E46-492F-421E-94DE7DBC0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45BE9E-8D00-D516-374E-9110BF247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155FF-E453-4C71-89EB-9A88DB0D6AF5}" type="datetimeFigureOut">
              <a:rPr lang="ko-KR" altLang="en-US" smtClean="0"/>
              <a:t>2023-09-22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CDF5D2-BC0E-E64B-59AE-10FF995E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403C73-DB91-FC8D-1DC7-91B658624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8BF7-1776-47BA-BE1F-C7356BC7D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0591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AB455E-3FA4-88FE-5037-20551CA38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A90452-CC95-42BE-085D-D26135D35E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86CB3C1-E56E-8209-4A1A-D06929C39E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72FE86B-5C78-192F-DD2C-583737EBCB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42F49F7-C5E2-82A0-232C-50DA08C827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E6B9886-3678-7D1A-CA72-3DFCEDFEF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155FF-E453-4C71-89EB-9A88DB0D6AF5}" type="datetimeFigureOut">
              <a:rPr lang="ko-KR" altLang="en-US" smtClean="0"/>
              <a:t>2023-09-22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2C93124-9E72-6744-1558-626866E38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2492A5C-DEEC-83AD-2179-F28D9099F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8BF7-1776-47BA-BE1F-C7356BC7D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764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4BD523-6CF9-6BAE-A3AB-C6B74D2D8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E39ADF7-B77D-010F-CB63-402E7E0A7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155FF-E453-4C71-89EB-9A88DB0D6AF5}" type="datetimeFigureOut">
              <a:rPr lang="ko-KR" altLang="en-US" smtClean="0"/>
              <a:t>2023-09-22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DB88D9F-C4F2-DE60-98F2-383D465BD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DEA2BC-AEEA-19FB-C11B-E55A1B72B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8BF7-1776-47BA-BE1F-C7356BC7D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9398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9DF67A1-AB50-F041-E05D-68EA4BE17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155FF-E453-4C71-89EB-9A88DB0D6AF5}" type="datetimeFigureOut">
              <a:rPr lang="ko-KR" altLang="en-US" smtClean="0"/>
              <a:t>2023-09-22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0455E40-C34F-9C73-6328-2FFADE76E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917B1A5-4720-0127-DB68-99D81677E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8BF7-1776-47BA-BE1F-C7356BC7D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571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E99A61-86DB-9E7D-E9E3-68AF77732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19B06E-7966-019D-F7CA-DABB68355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B92C378-F7C4-C603-1B93-47A6AE909E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5E26C3-9982-925C-24FC-2E4640169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155FF-E453-4C71-89EB-9A88DB0D6AF5}" type="datetimeFigureOut">
              <a:rPr lang="ko-KR" altLang="en-US" smtClean="0"/>
              <a:t>2023-09-22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CD7871-313D-F4EC-3A11-2A7309529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033256-A1B0-4501-CB6C-2AE80462C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8BF7-1776-47BA-BE1F-C7356BC7D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138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75A279-418A-4D75-1E0B-28F20762F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14311CF-0B9E-C753-40AC-9482D7227E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EBB1F8-CE35-374C-2E90-01C0E3AEA6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968571-8A0E-EBF8-DE1C-A031D3FE2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155FF-E453-4C71-89EB-9A88DB0D6AF5}" type="datetimeFigureOut">
              <a:rPr lang="ko-KR" altLang="en-US" smtClean="0"/>
              <a:t>2023-09-22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50CCAA-1D33-E88A-41C1-9271F046E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01FB40-9275-8B19-37EF-801A045D0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8BF7-1776-47BA-BE1F-C7356BC7D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482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9A14E25-1079-E3E8-0ACE-157BCF7A8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FDEEE6-B871-4DEE-DE29-B4B62242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98CB61-2A14-91CA-4E9F-E37728D23E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155FF-E453-4C71-89EB-9A88DB0D6AF5}" type="datetimeFigureOut">
              <a:rPr lang="ko-KR" altLang="en-US" smtClean="0"/>
              <a:t>2023-09-22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13596F-74A4-FBD3-E3C6-4E62A74667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612FF3-AE26-C21F-FFEC-F692BF46E0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B8BF7-1776-47BA-BE1F-C7356BC7D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842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309FE70-56E7-2DB4-028F-C8457A7468CF}"/>
              </a:ext>
            </a:extLst>
          </p:cNvPr>
          <p:cNvSpPr txBox="1"/>
          <p:nvPr/>
        </p:nvSpPr>
        <p:spPr>
          <a:xfrm>
            <a:off x="1744910" y="1921080"/>
            <a:ext cx="249536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Whisky </a:t>
            </a:r>
          </a:p>
          <a:p>
            <a:r>
              <a:rPr lang="en-US" altLang="ko-KR" sz="3200" dirty="0"/>
              <a:t>Information </a:t>
            </a:r>
          </a:p>
          <a:p>
            <a:r>
              <a:rPr lang="en-US" altLang="ko-KR" sz="3200" dirty="0"/>
              <a:t>Page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104397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A03E20-1740-B37A-AB66-C5992207A2DC}"/>
              </a:ext>
            </a:extLst>
          </p:cNvPr>
          <p:cNvSpPr txBox="1"/>
          <p:nvPr/>
        </p:nvSpPr>
        <p:spPr>
          <a:xfrm>
            <a:off x="5110794" y="3136612"/>
            <a:ext cx="2326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감사합니다</a:t>
            </a:r>
            <a:r>
              <a:rPr lang="en-US" altLang="ko-KR" sz="3200" dirty="0"/>
              <a:t>.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340022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A03E20-1740-B37A-AB66-C5992207A2DC}"/>
              </a:ext>
            </a:extLst>
          </p:cNvPr>
          <p:cNvSpPr txBox="1"/>
          <p:nvPr/>
        </p:nvSpPr>
        <p:spPr>
          <a:xfrm>
            <a:off x="1770077" y="1912691"/>
            <a:ext cx="27911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왜 위스키인가</a:t>
            </a:r>
          </a:p>
        </p:txBody>
      </p:sp>
    </p:spTree>
    <p:extLst>
      <p:ext uri="{BB962C8B-B14F-4D97-AF65-F5344CB8AC3E}">
        <p14:creationId xmlns:p14="http://schemas.microsoft.com/office/powerpoint/2010/main" val="1618058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A03E20-1740-B37A-AB66-C5992207A2DC}"/>
              </a:ext>
            </a:extLst>
          </p:cNvPr>
          <p:cNvSpPr txBox="1"/>
          <p:nvPr/>
        </p:nvSpPr>
        <p:spPr>
          <a:xfrm>
            <a:off x="2927758" y="1910593"/>
            <a:ext cx="34900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사용 폰트 및 색상</a:t>
            </a:r>
          </a:p>
        </p:txBody>
      </p:sp>
    </p:spTree>
    <p:extLst>
      <p:ext uri="{BB962C8B-B14F-4D97-AF65-F5344CB8AC3E}">
        <p14:creationId xmlns:p14="http://schemas.microsoft.com/office/powerpoint/2010/main" val="962640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A03E20-1740-B37A-AB66-C5992207A2DC}"/>
              </a:ext>
            </a:extLst>
          </p:cNvPr>
          <p:cNvSpPr txBox="1"/>
          <p:nvPr/>
        </p:nvSpPr>
        <p:spPr>
          <a:xfrm>
            <a:off x="4882393" y="2959217"/>
            <a:ext cx="197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화면 구성</a:t>
            </a:r>
          </a:p>
        </p:txBody>
      </p:sp>
    </p:spTree>
    <p:extLst>
      <p:ext uri="{BB962C8B-B14F-4D97-AF65-F5344CB8AC3E}">
        <p14:creationId xmlns:p14="http://schemas.microsoft.com/office/powerpoint/2010/main" val="3389185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A03E20-1740-B37A-AB66-C5992207A2DC}"/>
              </a:ext>
            </a:extLst>
          </p:cNvPr>
          <p:cNvSpPr txBox="1"/>
          <p:nvPr/>
        </p:nvSpPr>
        <p:spPr>
          <a:xfrm>
            <a:off x="4169329" y="2844225"/>
            <a:ext cx="27911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서비스 플로우</a:t>
            </a:r>
          </a:p>
        </p:txBody>
      </p:sp>
    </p:spTree>
    <p:extLst>
      <p:ext uri="{BB962C8B-B14F-4D97-AF65-F5344CB8AC3E}">
        <p14:creationId xmlns:p14="http://schemas.microsoft.com/office/powerpoint/2010/main" val="3174030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A03E20-1740-B37A-AB66-C5992207A2DC}"/>
              </a:ext>
            </a:extLst>
          </p:cNvPr>
          <p:cNvSpPr txBox="1"/>
          <p:nvPr/>
        </p:nvSpPr>
        <p:spPr>
          <a:xfrm>
            <a:off x="3735418" y="2844225"/>
            <a:ext cx="47211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페이지에서 사용된 함수</a:t>
            </a:r>
          </a:p>
        </p:txBody>
      </p:sp>
    </p:spTree>
    <p:extLst>
      <p:ext uri="{BB962C8B-B14F-4D97-AF65-F5344CB8AC3E}">
        <p14:creationId xmlns:p14="http://schemas.microsoft.com/office/powerpoint/2010/main" val="4179500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A03E20-1740-B37A-AB66-C5992207A2DC}"/>
              </a:ext>
            </a:extLst>
          </p:cNvPr>
          <p:cNvSpPr txBox="1"/>
          <p:nvPr/>
        </p:nvSpPr>
        <p:spPr>
          <a:xfrm>
            <a:off x="3735418" y="2844225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구현도</a:t>
            </a:r>
          </a:p>
        </p:txBody>
      </p:sp>
    </p:spTree>
    <p:extLst>
      <p:ext uri="{BB962C8B-B14F-4D97-AF65-F5344CB8AC3E}">
        <p14:creationId xmlns:p14="http://schemas.microsoft.com/office/powerpoint/2010/main" val="2842576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A03E20-1740-B37A-AB66-C5992207A2DC}"/>
              </a:ext>
            </a:extLst>
          </p:cNvPr>
          <p:cNvSpPr txBox="1"/>
          <p:nvPr/>
        </p:nvSpPr>
        <p:spPr>
          <a:xfrm>
            <a:off x="2697193" y="3136612"/>
            <a:ext cx="6651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페이지를 통해 전달하고 싶은 내용</a:t>
            </a:r>
          </a:p>
        </p:txBody>
      </p:sp>
    </p:spTree>
    <p:extLst>
      <p:ext uri="{BB962C8B-B14F-4D97-AF65-F5344CB8AC3E}">
        <p14:creationId xmlns:p14="http://schemas.microsoft.com/office/powerpoint/2010/main" val="2069918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A03E20-1740-B37A-AB66-C5992207A2DC}"/>
              </a:ext>
            </a:extLst>
          </p:cNvPr>
          <p:cNvSpPr txBox="1"/>
          <p:nvPr/>
        </p:nvSpPr>
        <p:spPr>
          <a:xfrm>
            <a:off x="5110794" y="3136612"/>
            <a:ext cx="197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향후 계획</a:t>
            </a:r>
          </a:p>
        </p:txBody>
      </p:sp>
    </p:spTree>
    <p:extLst>
      <p:ext uri="{BB962C8B-B14F-4D97-AF65-F5344CB8AC3E}">
        <p14:creationId xmlns:p14="http://schemas.microsoft.com/office/powerpoint/2010/main" val="2973711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</Words>
  <Application>Microsoft Office PowerPoint</Application>
  <PresentationFormat>와이드스크린</PresentationFormat>
  <Paragraphs>12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윤민</dc:creator>
  <cp:lastModifiedBy>김 윤민</cp:lastModifiedBy>
  <cp:revision>1</cp:revision>
  <dcterms:created xsi:type="dcterms:W3CDTF">2023-09-21T18:12:12Z</dcterms:created>
  <dcterms:modified xsi:type="dcterms:W3CDTF">2023-09-21T18:12:13Z</dcterms:modified>
</cp:coreProperties>
</file>