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3.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1" name="Shape 1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7" name="Shape 1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7" name="Shape 1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6" name="Shape 15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제목 슬라이드">
    <p:spTree>
      <p:nvGrpSpPr>
        <p:cNvPr id="10" name="Shape 10"/>
        <p:cNvGrpSpPr/>
        <p:nvPr/>
      </p:nvGrpSpPr>
      <p:grpSpPr>
        <a:xfrm>
          <a:off x="0" y="0"/>
          <a:ext cx="0" cy="0"/>
          <a:chOff x="0" y="0"/>
          <a:chExt cx="0" cy="0"/>
        </a:xfrm>
      </p:grpSpPr>
      <p:sp>
        <p:nvSpPr>
          <p:cNvPr id="11" name="Shape 11"/>
          <p:cNvSpPr txBox="1"/>
          <p:nvPr>
            <p:ph type="ctrTitle"/>
          </p:nvPr>
        </p:nvSpPr>
        <p:spPr>
          <a:xfrm>
            <a:off x="1524000" y="1122362"/>
            <a:ext cx="9144000" cy="2387600"/>
          </a:xfrm>
          <a:prstGeom prst="rect">
            <a:avLst/>
          </a:prstGeom>
          <a:noFill/>
          <a:ln>
            <a:noFill/>
          </a:ln>
        </p:spPr>
        <p:txBody>
          <a:bodyPr anchorCtr="0" anchor="b" bIns="91425" lIns="91425" rIns="91425" tIns="91425"/>
          <a:lstStyle>
            <a:lvl1pPr indent="0" marL="0" marR="0" rtl="0" algn="ctr">
              <a:lnSpc>
                <a:spcPct val="90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2" name="Shape 12"/>
          <p:cNvSpPr txBox="1"/>
          <p:nvPr>
            <p:ph idx="1" type="subTitle"/>
          </p:nvPr>
        </p:nvSpPr>
        <p:spPr>
          <a:xfrm>
            <a:off x="1524000" y="3602037"/>
            <a:ext cx="9144000" cy="1655761"/>
          </a:xfrm>
          <a:prstGeom prst="rect">
            <a:avLst/>
          </a:prstGeom>
          <a:noFill/>
          <a:ln>
            <a:noFill/>
          </a:ln>
        </p:spPr>
        <p:txBody>
          <a:bodyPr anchorCtr="0" anchor="t" bIns="91425" lIns="91425" rIns="91425" tIns="91425"/>
          <a:lstStyle>
            <a:lvl1pPr indent="0" marL="0" marR="0" rtl="0" algn="ctr">
              <a:lnSpc>
                <a:spcPct val="90000"/>
              </a:lnSpc>
              <a:spcBef>
                <a:spcPts val="1000"/>
              </a:spcBef>
              <a:buClr>
                <a:schemeClr val="dk1"/>
              </a:buClr>
              <a:buFont typeface="Arial"/>
              <a:buNone/>
              <a:defRPr/>
            </a:lvl1pPr>
            <a:lvl2pPr indent="0" marL="457200" marR="0" rtl="0" algn="ctr">
              <a:lnSpc>
                <a:spcPct val="90000"/>
              </a:lnSpc>
              <a:spcBef>
                <a:spcPts val="500"/>
              </a:spcBef>
              <a:buClr>
                <a:schemeClr val="dk1"/>
              </a:buClr>
              <a:buFont typeface="Arial"/>
              <a:buNone/>
              <a:defRPr/>
            </a:lvl2pPr>
            <a:lvl3pPr indent="0" marL="914400" marR="0" rtl="0" algn="ctr">
              <a:lnSpc>
                <a:spcPct val="90000"/>
              </a:lnSpc>
              <a:spcBef>
                <a:spcPts val="500"/>
              </a:spcBef>
              <a:buClr>
                <a:schemeClr val="dk1"/>
              </a:buClr>
              <a:buFont typeface="Arial"/>
              <a:buNone/>
              <a:defRPr/>
            </a:lvl3pPr>
            <a:lvl4pPr indent="0" marL="1371600" marR="0" rtl="0" algn="ctr">
              <a:lnSpc>
                <a:spcPct val="90000"/>
              </a:lnSpc>
              <a:spcBef>
                <a:spcPts val="500"/>
              </a:spcBef>
              <a:buClr>
                <a:schemeClr val="dk1"/>
              </a:buClr>
              <a:buFont typeface="Arial"/>
              <a:buNone/>
              <a:defRPr/>
            </a:lvl4pPr>
            <a:lvl5pPr indent="0" marL="1828800" marR="0" rtl="0" algn="ctr">
              <a:lnSpc>
                <a:spcPct val="90000"/>
              </a:lnSpc>
              <a:spcBef>
                <a:spcPts val="500"/>
              </a:spcBef>
              <a:buClr>
                <a:schemeClr val="dk1"/>
              </a:buClr>
              <a:buFont typeface="Arial"/>
              <a:buNone/>
              <a:defRPr/>
            </a:lvl5pPr>
            <a:lvl6pPr indent="0" marL="2286000" marR="0" rtl="0" algn="ctr">
              <a:lnSpc>
                <a:spcPct val="90000"/>
              </a:lnSpc>
              <a:spcBef>
                <a:spcPts val="500"/>
              </a:spcBef>
              <a:buClr>
                <a:schemeClr val="dk1"/>
              </a:buClr>
              <a:buFont typeface="Arial"/>
              <a:buNone/>
              <a:defRPr/>
            </a:lvl6pPr>
            <a:lvl7pPr indent="0" marL="2743200" marR="0" rtl="0" algn="ctr">
              <a:lnSpc>
                <a:spcPct val="90000"/>
              </a:lnSpc>
              <a:spcBef>
                <a:spcPts val="500"/>
              </a:spcBef>
              <a:buClr>
                <a:schemeClr val="dk1"/>
              </a:buClr>
              <a:buFont typeface="Arial"/>
              <a:buNone/>
              <a:defRPr/>
            </a:lvl7pPr>
            <a:lvl8pPr indent="0" marL="3200400" marR="0" rtl="0" algn="ctr">
              <a:lnSpc>
                <a:spcPct val="90000"/>
              </a:lnSpc>
              <a:spcBef>
                <a:spcPts val="500"/>
              </a:spcBef>
              <a:buClr>
                <a:schemeClr val="dk1"/>
              </a:buClr>
              <a:buFont typeface="Arial"/>
              <a:buNone/>
              <a:defRPr/>
            </a:lvl8pPr>
            <a:lvl9pPr indent="0" marL="3657600" marR="0" rtl="0" algn="ctr">
              <a:lnSpc>
                <a:spcPct val="90000"/>
              </a:lnSpc>
              <a:spcBef>
                <a:spcPts val="500"/>
              </a:spcBef>
              <a:buClr>
                <a:schemeClr val="dk1"/>
              </a:buClr>
              <a:buFont typeface="Arial"/>
              <a:buNone/>
              <a:defRPr/>
            </a:lvl9pPr>
          </a:lstStyle>
          <a:p/>
        </p:txBody>
      </p:sp>
      <p:sp>
        <p:nvSpPr>
          <p:cNvPr id="13" name="Shape 1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4" name="Shape 14"/>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5" name="Shape 1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제목 및 세로 텍스트">
    <p:spTree>
      <p:nvGrpSpPr>
        <p:cNvPr id="67" name="Shape 67"/>
        <p:cNvGrpSpPr/>
        <p:nvPr/>
      </p:nvGrpSpPr>
      <p:grpSpPr>
        <a:xfrm>
          <a:off x="0" y="0"/>
          <a:ext cx="0" cy="0"/>
          <a:chOff x="0" y="0"/>
          <a:chExt cx="0" cy="0"/>
        </a:xfrm>
      </p:grpSpPr>
      <p:sp>
        <p:nvSpPr>
          <p:cNvPr id="68" name="Shape 68"/>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3920331" y="-1256505"/>
            <a:ext cx="4351338" cy="105155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0" name="Shape 7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1" name="Shape 7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세로 제목 및 텍스트">
    <p:spTree>
      <p:nvGrpSpPr>
        <p:cNvPr id="73" name="Shape 73"/>
        <p:cNvGrpSpPr/>
        <p:nvPr/>
      </p:nvGrpSpPr>
      <p:grpSpPr>
        <a:xfrm>
          <a:off x="0" y="0"/>
          <a:ext cx="0" cy="0"/>
          <a:chOff x="0" y="0"/>
          <a:chExt cx="0" cy="0"/>
        </a:xfrm>
      </p:grpSpPr>
      <p:sp>
        <p:nvSpPr>
          <p:cNvPr id="74" name="Shape 74"/>
          <p:cNvSpPr txBox="1"/>
          <p:nvPr>
            <p:ph type="title"/>
          </p:nvPr>
        </p:nvSpPr>
        <p:spPr>
          <a:xfrm rot="5400000">
            <a:off x="7133431" y="1956594"/>
            <a:ext cx="5811838" cy="2628899"/>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1799431" y="-596105"/>
            <a:ext cx="5811838" cy="77342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76" name="Shape 7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8" name="Shape 7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제목 및 내용">
    <p:spTree>
      <p:nvGrpSpPr>
        <p:cNvPr id="16" name="Shape 16"/>
        <p:cNvGrpSpPr/>
        <p:nvPr/>
      </p:nvGrpSpPr>
      <p:grpSpPr>
        <a:xfrm>
          <a:off x="0" y="0"/>
          <a:ext cx="0" cy="0"/>
          <a:chOff x="0" y="0"/>
          <a:chExt cx="0" cy="0"/>
        </a:xfrm>
      </p:grpSpPr>
      <p:sp>
        <p:nvSpPr>
          <p:cNvPr id="17" name="Shape 17"/>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19" name="Shape 19"/>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0" name="Shape 20"/>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구역 머리글">
    <p:spTree>
      <p:nvGrpSpPr>
        <p:cNvPr id="22" name="Shape 22"/>
        <p:cNvGrpSpPr/>
        <p:nvPr/>
      </p:nvGrpSpPr>
      <p:grpSpPr>
        <a:xfrm>
          <a:off x="0" y="0"/>
          <a:ext cx="0" cy="0"/>
          <a:chOff x="0" y="0"/>
          <a:chExt cx="0" cy="0"/>
        </a:xfrm>
      </p:grpSpPr>
      <p:sp>
        <p:nvSpPr>
          <p:cNvPr id="23" name="Shape 23"/>
          <p:cNvSpPr txBox="1"/>
          <p:nvPr>
            <p:ph type="title"/>
          </p:nvPr>
        </p:nvSpPr>
        <p:spPr>
          <a:xfrm>
            <a:off x="831850" y="1709738"/>
            <a:ext cx="10515599" cy="2852737"/>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marL="0" rtl="0">
              <a:spcBef>
                <a:spcPts val="0"/>
              </a:spcBef>
              <a:buClr>
                <a:srgbClr val="888888"/>
              </a:buClr>
              <a:buNone/>
              <a:defRPr/>
            </a:lvl1pPr>
            <a:lvl2pPr indent="0" marL="457200" rtl="0">
              <a:spcBef>
                <a:spcPts val="0"/>
              </a:spcBef>
              <a:buClr>
                <a:srgbClr val="888888"/>
              </a:buClr>
              <a:buNone/>
              <a:defRPr/>
            </a:lvl2pPr>
            <a:lvl3pPr indent="0" marL="914400" rtl="0">
              <a:spcBef>
                <a:spcPts val="0"/>
              </a:spcBef>
              <a:buClr>
                <a:srgbClr val="888888"/>
              </a:buClr>
              <a:buNone/>
              <a:defRPr/>
            </a:lvl3pPr>
            <a:lvl4pPr indent="0" marL="1371600" rtl="0">
              <a:spcBef>
                <a:spcPts val="0"/>
              </a:spcBef>
              <a:buClr>
                <a:srgbClr val="888888"/>
              </a:buClr>
              <a:buNone/>
              <a:defRPr/>
            </a:lvl4pPr>
            <a:lvl5pPr indent="0" marL="1828800" rtl="0">
              <a:spcBef>
                <a:spcPts val="0"/>
              </a:spcBef>
              <a:buClr>
                <a:srgbClr val="888888"/>
              </a:buClr>
              <a:buNone/>
              <a:defRPr/>
            </a:lvl5pPr>
            <a:lvl6pPr indent="0" marL="2286000" rtl="0">
              <a:spcBef>
                <a:spcPts val="0"/>
              </a:spcBef>
              <a:buClr>
                <a:srgbClr val="888888"/>
              </a:buClr>
              <a:buNone/>
              <a:defRPr/>
            </a:lvl6pPr>
            <a:lvl7pPr indent="0" marL="2743200" rtl="0">
              <a:spcBef>
                <a:spcPts val="0"/>
              </a:spcBef>
              <a:buClr>
                <a:srgbClr val="888888"/>
              </a:buClr>
              <a:buNone/>
              <a:defRPr/>
            </a:lvl7pPr>
            <a:lvl8pPr indent="0" marL="3200400" rtl="0">
              <a:spcBef>
                <a:spcPts val="0"/>
              </a:spcBef>
              <a:buClr>
                <a:srgbClr val="888888"/>
              </a:buClr>
              <a:buNone/>
              <a:defRPr/>
            </a:lvl8pPr>
            <a:lvl9pPr indent="0" marL="3657600" rtl="0">
              <a:spcBef>
                <a:spcPts val="0"/>
              </a:spcBef>
              <a:buClr>
                <a:srgbClr val="888888"/>
              </a:buClr>
              <a:buNone/>
              <a:defRPr/>
            </a:lvl9pPr>
          </a:lstStyle>
          <a:p/>
        </p:txBody>
      </p:sp>
      <p:sp>
        <p:nvSpPr>
          <p:cNvPr id="25" name="Shape 25"/>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7" name="Shape 27"/>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콘텐츠 2개">
    <p:spTree>
      <p:nvGrpSpPr>
        <p:cNvPr id="28" name="Shape 28"/>
        <p:cNvGrpSpPr/>
        <p:nvPr/>
      </p:nvGrpSpPr>
      <p:grpSpPr>
        <a:xfrm>
          <a:off x="0" y="0"/>
          <a:ext cx="0" cy="0"/>
          <a:chOff x="0" y="0"/>
          <a:chExt cx="0" cy="0"/>
        </a:xfrm>
      </p:grpSpPr>
      <p:sp>
        <p:nvSpPr>
          <p:cNvPr id="29" name="Shape 29"/>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1" name="Shape 31"/>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2" name="Shape 3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비교">
    <p:spTree>
      <p:nvGrpSpPr>
        <p:cNvPr id="35" name="Shape 35"/>
        <p:cNvGrpSpPr/>
        <p:nvPr/>
      </p:nvGrpSpPr>
      <p:grpSpPr>
        <a:xfrm>
          <a:off x="0" y="0"/>
          <a:ext cx="0" cy="0"/>
          <a:chOff x="0" y="0"/>
          <a:chExt cx="0" cy="0"/>
        </a:xfrm>
      </p:grpSpPr>
      <p:sp>
        <p:nvSpPr>
          <p:cNvPr id="36" name="Shape 36"/>
          <p:cNvSpPr txBox="1"/>
          <p:nvPr>
            <p:ph type="title"/>
          </p:nvPr>
        </p:nvSpPr>
        <p:spPr>
          <a:xfrm>
            <a:off x="839787"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38" name="Shape 38"/>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9" name="Shape 39"/>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40" name="Shape 40"/>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41" name="Shape 4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제목만">
    <p:spTree>
      <p:nvGrpSpPr>
        <p:cNvPr id="44" name="Shape 44"/>
        <p:cNvGrpSpPr/>
        <p:nvPr/>
      </p:nvGrpSpPr>
      <p:grpSpPr>
        <a:xfrm>
          <a:off x="0" y="0"/>
          <a:ext cx="0" cy="0"/>
          <a:chOff x="0" y="0"/>
          <a:chExt cx="0" cy="0"/>
        </a:xfrm>
      </p:grpSpPr>
      <p:sp>
        <p:nvSpPr>
          <p:cNvPr id="45" name="Shape 45"/>
          <p:cNvSpPr txBox="1"/>
          <p:nvPr>
            <p:ph type="title"/>
          </p:nvPr>
        </p:nvSpPr>
        <p:spPr>
          <a:xfrm>
            <a:off x="838200" y="365125"/>
            <a:ext cx="10515599" cy="1325562"/>
          </a:xfrm>
          <a:prstGeom prst="rect">
            <a:avLst/>
          </a:prstGeom>
          <a:noFill/>
          <a:ln>
            <a:noFill/>
          </a:ln>
        </p:spPr>
        <p:txBody>
          <a:bodyPr anchorCtr="0" anchor="ctr" bIns="91425" lIns="91425" rIns="91425" tIns="91425"/>
          <a:lstStyle>
            <a:lvl1pPr rtl="0" algn="l">
              <a:lnSpc>
                <a:spcPct val="90000"/>
              </a:lnSpc>
              <a:spcBef>
                <a:spcPts val="0"/>
              </a:spcBef>
              <a:buClr>
                <a:schemeClr val="dk1"/>
              </a:buClr>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빈 화면">
    <p:spTree>
      <p:nvGrpSpPr>
        <p:cNvPr id="49" name="Shape 49"/>
        <p:cNvGrpSpPr/>
        <p:nvPr/>
      </p:nvGrpSpPr>
      <p:grpSpPr>
        <a:xfrm>
          <a:off x="0" y="0"/>
          <a:ext cx="0" cy="0"/>
          <a:chOff x="0" y="0"/>
          <a:chExt cx="0" cy="0"/>
        </a:xfrm>
      </p:grpSpPr>
      <p:sp>
        <p:nvSpPr>
          <p:cNvPr id="50" name="Shape 50"/>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캡션 있는 콘텐츠">
    <p:spTree>
      <p:nvGrpSpPr>
        <p:cNvPr id="53" name="Shape 53"/>
        <p:cNvGrpSpPr/>
        <p:nvPr/>
      </p:nvGrpSpPr>
      <p:grpSpPr>
        <a:xfrm>
          <a:off x="0" y="0"/>
          <a:ext cx="0" cy="0"/>
          <a:chOff x="0" y="0"/>
          <a:chExt cx="0" cy="0"/>
        </a:xfrm>
      </p:grpSpPr>
      <p:sp>
        <p:nvSpPr>
          <p:cNvPr id="54" name="Shape 54"/>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57" name="Shape 5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캡션 있는 그림">
    <p:spTree>
      <p:nvGrpSpPr>
        <p:cNvPr id="60" name="Shape 60"/>
        <p:cNvGrpSpPr/>
        <p:nvPr/>
      </p:nvGrpSpPr>
      <p:grpSpPr>
        <a:xfrm>
          <a:off x="0" y="0"/>
          <a:ext cx="0" cy="0"/>
          <a:chOff x="0" y="0"/>
          <a:chExt cx="0" cy="0"/>
        </a:xfrm>
      </p:grpSpPr>
      <p:sp>
        <p:nvSpPr>
          <p:cNvPr id="61" name="Shape 61"/>
          <p:cNvSpPr txBox="1"/>
          <p:nvPr>
            <p:ph type="title"/>
          </p:nvPr>
        </p:nvSpPr>
        <p:spPr>
          <a:xfrm>
            <a:off x="839787" y="457200"/>
            <a:ext cx="3932237" cy="16001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5183187" y="987425"/>
            <a:ext cx="6172199" cy="4873624"/>
          </a:xfrm>
          <a:prstGeom prst="rect">
            <a:avLst/>
          </a:prstGeom>
          <a:noFill/>
          <a:ln>
            <a:noFill/>
          </a:ln>
        </p:spPr>
      </p:sp>
      <p:sp>
        <p:nvSpPr>
          <p:cNvPr id="63" name="Shape 63"/>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marL="0" rtl="0">
              <a:spcBef>
                <a:spcPts val="0"/>
              </a:spcBef>
              <a:buNone/>
              <a:defRPr/>
            </a:lvl1pPr>
            <a:lvl2pPr indent="0" marL="457200" rtl="0">
              <a:spcBef>
                <a:spcPts val="0"/>
              </a:spcBef>
              <a:buNone/>
              <a:defRPr/>
            </a:lvl2pPr>
            <a:lvl3pPr indent="0" marL="914400" rtl="0">
              <a:spcBef>
                <a:spcPts val="0"/>
              </a:spcBef>
              <a:buNone/>
              <a:defRPr/>
            </a:lvl3pPr>
            <a:lvl4pPr indent="0" marL="1371600" rtl="0">
              <a:spcBef>
                <a:spcPts val="0"/>
              </a:spcBef>
              <a:buNone/>
              <a:defRPr/>
            </a:lvl4pPr>
            <a:lvl5pPr indent="0" marL="1828800" rtl="0">
              <a:spcBef>
                <a:spcPts val="0"/>
              </a:spcBef>
              <a:buNone/>
              <a:defRPr/>
            </a:lvl5pPr>
            <a:lvl6pPr indent="0" marL="2286000" rtl="0">
              <a:spcBef>
                <a:spcPts val="0"/>
              </a:spcBef>
              <a:buNone/>
              <a:defRPr/>
            </a:lvl6pPr>
            <a:lvl7pPr indent="0" marL="2743200" rtl="0">
              <a:spcBef>
                <a:spcPts val="0"/>
              </a:spcBef>
              <a:buNone/>
              <a:defRPr/>
            </a:lvl7pPr>
            <a:lvl8pPr indent="0" marL="3200400" rtl="0">
              <a:spcBef>
                <a:spcPts val="0"/>
              </a:spcBef>
              <a:buNone/>
              <a:defRPr/>
            </a:lvl8pPr>
            <a:lvl9pPr indent="0" marL="3657600" rtl="0">
              <a:spcBef>
                <a:spcPts val="0"/>
              </a:spcBef>
              <a:buNone/>
              <a:defRPr/>
            </a:lvl9pPr>
          </a:lstStyle>
          <a:p/>
        </p:txBody>
      </p:sp>
      <p:sp>
        <p:nvSpPr>
          <p:cNvPr id="64" name="Shape 6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6" name="Shape 6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838200" y="365125"/>
            <a:ext cx="10515599" cy="1325562"/>
          </a:xfrm>
          <a:prstGeom prst="rect">
            <a:avLst/>
          </a:prstGeom>
          <a:noFill/>
          <a:ln>
            <a:noFill/>
          </a:ln>
        </p:spPr>
        <p:txBody>
          <a:bodyPr anchorCtr="0" anchor="ctr" bIns="91425" lIns="91425" rIns="91425" tIns="91425"/>
          <a:lstStyle>
            <a:lvl1pPr indent="0" marL="0" marR="0" rtl="0" algn="l">
              <a:lnSpc>
                <a:spcPct val="90000"/>
              </a:lnSpc>
              <a:spcBef>
                <a:spcPts val="0"/>
              </a:spcBef>
              <a:buClr>
                <a:schemeClr val="dk1"/>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6" name="Shape 6"/>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marL="228600" marR="0" rtl="0" algn="l">
              <a:lnSpc>
                <a:spcPct val="90000"/>
              </a:lnSpc>
              <a:spcBef>
                <a:spcPts val="1000"/>
              </a:spcBef>
              <a:buClr>
                <a:schemeClr val="dk1"/>
              </a:buClr>
              <a:buFont typeface="Arial"/>
              <a:buChar char="•"/>
              <a:defRPr/>
            </a:lvl1pPr>
            <a:lvl2pPr indent="-76200" marL="685800" marR="0" rtl="0" algn="l">
              <a:lnSpc>
                <a:spcPct val="90000"/>
              </a:lnSpc>
              <a:spcBef>
                <a:spcPts val="500"/>
              </a:spcBef>
              <a:buClr>
                <a:schemeClr val="dk1"/>
              </a:buClr>
              <a:buFont typeface="Arial"/>
              <a:buChar char="•"/>
              <a:defRPr/>
            </a:lvl2pPr>
            <a:lvl3pPr indent="-101600" marL="1143000" marR="0" rtl="0" algn="l">
              <a:lnSpc>
                <a:spcPct val="90000"/>
              </a:lnSpc>
              <a:spcBef>
                <a:spcPts val="500"/>
              </a:spcBef>
              <a:buClr>
                <a:schemeClr val="dk1"/>
              </a:buClr>
              <a:buFont typeface="Arial"/>
              <a:buChar char="•"/>
              <a:defRPr/>
            </a:lvl3pPr>
            <a:lvl4pPr indent="-114300" marL="1600200" marR="0" rtl="0" algn="l">
              <a:lnSpc>
                <a:spcPct val="90000"/>
              </a:lnSpc>
              <a:spcBef>
                <a:spcPts val="500"/>
              </a:spcBef>
              <a:buClr>
                <a:schemeClr val="dk1"/>
              </a:buClr>
              <a:buFont typeface="Arial"/>
              <a:buChar char="•"/>
              <a:defRPr/>
            </a:lvl4pPr>
            <a:lvl5pPr indent="-114300" marL="2057400" marR="0" rtl="0" algn="l">
              <a:lnSpc>
                <a:spcPct val="90000"/>
              </a:lnSpc>
              <a:spcBef>
                <a:spcPts val="500"/>
              </a:spcBef>
              <a:buClr>
                <a:schemeClr val="dk1"/>
              </a:buClr>
              <a:buFont typeface="Arial"/>
              <a:buChar char="•"/>
              <a:defRPr/>
            </a:lvl5pPr>
            <a:lvl6pPr indent="-114300" marL="2514600" marR="0" rtl="0" algn="l">
              <a:lnSpc>
                <a:spcPct val="90000"/>
              </a:lnSpc>
              <a:spcBef>
                <a:spcPts val="500"/>
              </a:spcBef>
              <a:buClr>
                <a:schemeClr val="dk1"/>
              </a:buClr>
              <a:buFont typeface="Arial"/>
              <a:buChar char="•"/>
              <a:defRPr/>
            </a:lvl6pPr>
            <a:lvl7pPr indent="-114300" marL="2971800" marR="0" rtl="0" algn="l">
              <a:lnSpc>
                <a:spcPct val="90000"/>
              </a:lnSpc>
              <a:spcBef>
                <a:spcPts val="500"/>
              </a:spcBef>
              <a:buClr>
                <a:schemeClr val="dk1"/>
              </a:buClr>
              <a:buFont typeface="Arial"/>
              <a:buChar char="•"/>
              <a:defRPr/>
            </a:lvl7pPr>
            <a:lvl8pPr indent="-114300" marL="3429000" marR="0" rtl="0" algn="l">
              <a:lnSpc>
                <a:spcPct val="90000"/>
              </a:lnSpc>
              <a:spcBef>
                <a:spcPts val="500"/>
              </a:spcBef>
              <a:buClr>
                <a:schemeClr val="dk1"/>
              </a:buClr>
              <a:buFont typeface="Arial"/>
              <a:buChar char="•"/>
              <a:defRPr/>
            </a:lvl8pPr>
            <a:lvl9pPr indent="-114300" marL="3886200" marR="0" rtl="0" algn="l">
              <a:lnSpc>
                <a:spcPct val="90000"/>
              </a:lnSpc>
              <a:spcBef>
                <a:spcPts val="500"/>
              </a:spcBef>
              <a:buClr>
                <a:schemeClr val="dk1"/>
              </a:buClr>
              <a:buFont typeface="Arial"/>
              <a:buChar char="•"/>
              <a:defRPr/>
            </a:lvl9pPr>
          </a:lstStyle>
          <a:p/>
        </p:txBody>
      </p:sp>
      <p:sp>
        <p:nvSpPr>
          <p:cNvPr id="7" name="Shape 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4038600" y="6356350"/>
            <a:ext cx="4114800" cy="365125"/>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5.jp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10" Type="http://schemas.openxmlformats.org/officeDocument/2006/relationships/image" Target="../media/image02.png"/><Relationship Id="rId4" Type="http://schemas.openxmlformats.org/officeDocument/2006/relationships/image" Target="../media/image01.png"/><Relationship Id="rId11" Type="http://schemas.openxmlformats.org/officeDocument/2006/relationships/image" Target="../media/image11.png"/><Relationship Id="rId3" Type="http://schemas.openxmlformats.org/officeDocument/2006/relationships/image" Target="../media/image06.png"/><Relationship Id="rId9" Type="http://schemas.openxmlformats.org/officeDocument/2006/relationships/image" Target="../media/image03.png"/><Relationship Id="rId6" Type="http://schemas.openxmlformats.org/officeDocument/2006/relationships/image" Target="../media/image07.png"/><Relationship Id="rId5" Type="http://schemas.openxmlformats.org/officeDocument/2006/relationships/image" Target="../media/image08.png"/><Relationship Id="rId8" Type="http://schemas.openxmlformats.org/officeDocument/2006/relationships/image" Target="../media/image04.png"/><Relationship Id="rId7"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2.png"/><Relationship Id="rId6" Type="http://schemas.openxmlformats.org/officeDocument/2006/relationships/image" Target="../media/image13.png"/><Relationship Id="rId5" Type="http://schemas.openxmlformats.org/officeDocument/2006/relationships/image" Target="../media/image0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5.png"/><Relationship Id="rId6" Type="http://schemas.openxmlformats.org/officeDocument/2006/relationships/image" Target="../media/image25.png"/><Relationship Id="rId5" Type="http://schemas.openxmlformats.org/officeDocument/2006/relationships/image" Target="../media/image18.png"/><Relationship Id="rId8" Type="http://schemas.openxmlformats.org/officeDocument/2006/relationships/image" Target="../media/image20.png"/><Relationship Id="rId7"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24.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nvSpPr>
        <p:spPr>
          <a:xfrm>
            <a:off x="342186" y="1509624"/>
            <a:ext cx="5456815" cy="120032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I’ll love you forever in every respect</a:t>
            </a:r>
          </a:p>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(I’ll marginalize all your glaring defects)</a:t>
            </a:r>
          </a:p>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But if you could change some to be more like me</a:t>
            </a:r>
          </a:p>
          <a:p>
            <a:pPr indent="0" lvl="0" marL="0" marR="0" rtl="0" algn="l">
              <a:spcBef>
                <a:spcPts val="0"/>
              </a:spcBef>
              <a:buSzPct val="25000"/>
              <a:buNone/>
            </a:pPr>
            <a:r>
              <a:rPr b="0" baseline="0" i="1" lang="en-US" sz="1800" u="none" cap="none" strike="noStrike">
                <a:solidFill>
                  <a:schemeClr val="dk1"/>
                </a:solidFill>
                <a:latin typeface="Arial"/>
                <a:ea typeface="Arial"/>
                <a:cs typeface="Arial"/>
                <a:sym typeface="Arial"/>
              </a:rPr>
              <a:t>I‘d love you today unconditionally.</a:t>
            </a:r>
          </a:p>
        </p:txBody>
      </p:sp>
      <p:sp>
        <p:nvSpPr>
          <p:cNvPr id="81" name="Shape 81"/>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pic>
        <p:nvPicPr>
          <p:cNvPr id="82" name="Shape 82"/>
          <p:cNvPicPr preferRelativeResize="0"/>
          <p:nvPr/>
        </p:nvPicPr>
        <p:blipFill rotWithShape="1">
          <a:blip r:embed="rId3">
            <a:alphaModFix/>
          </a:blip>
          <a:srcRect b="0" l="0" r="0" t="0"/>
          <a:stretch/>
        </p:blipFill>
        <p:spPr>
          <a:xfrm>
            <a:off x="7648154" y="1913773"/>
            <a:ext cx="3160741" cy="392030"/>
          </a:xfrm>
          <a:prstGeom prst="rect">
            <a:avLst/>
          </a:prstGeom>
          <a:noFill/>
          <a:ln>
            <a:noFill/>
          </a:ln>
        </p:spPr>
      </p:pic>
      <p:sp>
        <p:nvSpPr>
          <p:cNvPr id="83" name="Shape 83"/>
          <p:cNvSpPr/>
          <p:nvPr/>
        </p:nvSpPr>
        <p:spPr>
          <a:xfrm>
            <a:off x="6434592" y="1885500"/>
            <a:ext cx="577969" cy="448572"/>
          </a:xfrm>
          <a:prstGeom prst="rightArrow">
            <a:avLst>
              <a:gd fmla="val 50000" name="adj1"/>
              <a:gd fmla="val 50000" name="adj2"/>
            </a:avLst>
          </a:prstGeom>
          <a:solidFill>
            <a:schemeClr val="accent1"/>
          </a:solidFill>
          <a:ln cap="flat" w="12700">
            <a:solidFill>
              <a:srgbClr val="42719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pic>
        <p:nvPicPr>
          <p:cNvPr id="84" name="Shape 84"/>
          <p:cNvPicPr preferRelativeResize="0"/>
          <p:nvPr/>
        </p:nvPicPr>
        <p:blipFill rotWithShape="1">
          <a:blip r:embed="rId4">
            <a:alphaModFix/>
          </a:blip>
          <a:srcRect b="0" l="0" r="0" t="0"/>
          <a:stretch/>
        </p:blipFill>
        <p:spPr>
          <a:xfrm>
            <a:off x="1086928" y="3492814"/>
            <a:ext cx="1931358" cy="2909690"/>
          </a:xfrm>
          <a:prstGeom prst="rect">
            <a:avLst/>
          </a:prstGeom>
          <a:noFill/>
          <a:ln>
            <a:noFill/>
          </a:ln>
        </p:spPr>
      </p:pic>
      <p:sp>
        <p:nvSpPr>
          <p:cNvPr id="85" name="Shape 85"/>
          <p:cNvSpPr txBox="1"/>
          <p:nvPr/>
        </p:nvSpPr>
        <p:spPr>
          <a:xfrm>
            <a:off x="723879" y="2720166"/>
            <a:ext cx="10744241" cy="514739"/>
          </a:xfrm>
          <a:prstGeom prst="rect">
            <a:avLst/>
          </a:prstGeom>
          <a:noFill/>
          <a:ln>
            <a:noFill/>
          </a:ln>
        </p:spPr>
        <p:txBody>
          <a:bodyPr anchorCtr="0" anchor="t" bIns="45700" lIns="91425" rIns="91425" tIns="45700">
            <a:noAutofit/>
          </a:bodyPr>
          <a:lstStyle/>
          <a:p>
            <a:pPr indent="-285750" lvl="0" marL="285750" marR="0" rtl="0" algn="l">
              <a:lnSpc>
                <a:spcPct val="120000"/>
              </a:lnSpc>
              <a:spcBef>
                <a:spcPts val="0"/>
              </a:spcBef>
              <a:buClr>
                <a:srgbClr val="0000FF"/>
              </a:buClr>
              <a:buSzPct val="100000"/>
              <a:buFont typeface="Arial"/>
              <a:buChar char="•"/>
            </a:pPr>
            <a:r>
              <a:rPr b="0" baseline="0" i="0" lang="en-US" sz="1400" u="none" cap="none" strike="noStrike">
                <a:solidFill>
                  <a:srgbClr val="0000FF"/>
                </a:solidFill>
                <a:latin typeface="Arial"/>
                <a:ea typeface="Arial"/>
                <a:cs typeface="Arial"/>
                <a:sym typeface="Arial"/>
              </a:rPr>
              <a:t>Bayes’ rule is merely the mathematical relation between the prior allocation of credibility and the posterior reallocation of credibility conditional on data.</a:t>
            </a:r>
          </a:p>
        </p:txBody>
      </p:sp>
      <p:sp>
        <p:nvSpPr>
          <p:cNvPr id="86" name="Shape 86"/>
          <p:cNvSpPr txBox="1"/>
          <p:nvPr/>
        </p:nvSpPr>
        <p:spPr>
          <a:xfrm>
            <a:off x="3938664" y="4872869"/>
            <a:ext cx="5705672" cy="803312"/>
          </a:xfrm>
          <a:prstGeom prst="rect">
            <a:avLst/>
          </a:prstGeom>
          <a:noFill/>
          <a:ln>
            <a:noFill/>
          </a:ln>
        </p:spPr>
        <p:txBody>
          <a:bodyPr anchorCtr="0" anchor="t" bIns="45700" lIns="91425" rIns="91425" tIns="45700">
            <a:noAutofit/>
          </a:bodyPr>
          <a:lstStyle/>
          <a:p>
            <a:pPr indent="-285750" lvl="0" marL="285750" marR="0" rtl="0" algn="l">
              <a:lnSpc>
                <a:spcPct val="120000"/>
              </a:lnSpc>
              <a:spcBef>
                <a:spcPts val="0"/>
              </a:spcBef>
              <a:buClr>
                <a:srgbClr val="C00000"/>
              </a:buClr>
              <a:buSzPct val="100000"/>
              <a:buFont typeface="Arial"/>
              <a:buChar char="•"/>
            </a:pPr>
            <a:r>
              <a:rPr b="0" baseline="0" i="0" lang="en-US" sz="1400" u="none" cap="none" strike="noStrike">
                <a:solidFill>
                  <a:srgbClr val="C00000"/>
                </a:solidFill>
                <a:latin typeface="Arial"/>
                <a:ea typeface="Arial"/>
                <a:cs typeface="Arial"/>
                <a:sym typeface="Arial"/>
              </a:rPr>
              <a:t>한 대상에 대해 가지고 있던 초기의 믿음을 객관적이고도 새로운 정보로 업데이트할 때, 보다 개선된 새로운 믿음을 얻을 수 있다.</a:t>
            </a:r>
          </a:p>
        </p:txBody>
      </p:sp>
      <p:sp>
        <p:nvSpPr>
          <p:cNvPr id="87" name="Shape 87"/>
          <p:cNvSpPr txBox="1"/>
          <p:nvPr/>
        </p:nvSpPr>
        <p:spPr>
          <a:xfrm>
            <a:off x="3896616" y="4422185"/>
            <a:ext cx="1477636" cy="442057"/>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SzPct val="25000"/>
              <a:buNone/>
            </a:pPr>
            <a:r>
              <a:rPr b="1" baseline="0" i="0" lang="en-US" sz="1800" u="none" cap="none" strike="noStrike">
                <a:solidFill>
                  <a:srgbClr val="FFC000"/>
                </a:solidFill>
                <a:latin typeface="Arial"/>
                <a:ea typeface="Arial"/>
                <a:cs typeface="Arial"/>
                <a:sym typeface="Arial"/>
              </a:rPr>
              <a:t>베이즈 정리</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pic>
        <p:nvPicPr>
          <p:cNvPr id="93" name="Shape 93"/>
          <p:cNvPicPr preferRelativeResize="0"/>
          <p:nvPr/>
        </p:nvPicPr>
        <p:blipFill rotWithShape="1">
          <a:blip r:embed="rId3">
            <a:alphaModFix/>
          </a:blip>
          <a:srcRect b="0" l="0" r="0" t="0"/>
          <a:stretch/>
        </p:blipFill>
        <p:spPr>
          <a:xfrm>
            <a:off x="876417" y="2022123"/>
            <a:ext cx="4685714" cy="657142"/>
          </a:xfrm>
          <a:prstGeom prst="rect">
            <a:avLst/>
          </a:prstGeom>
          <a:noFill/>
          <a:ln>
            <a:noFill/>
          </a:ln>
        </p:spPr>
      </p:pic>
      <p:pic>
        <p:nvPicPr>
          <p:cNvPr id="94" name="Shape 94"/>
          <p:cNvPicPr preferRelativeResize="0"/>
          <p:nvPr/>
        </p:nvPicPr>
        <p:blipFill rotWithShape="1">
          <a:blip r:embed="rId4">
            <a:alphaModFix/>
          </a:blip>
          <a:srcRect b="0" l="0" r="0" t="0"/>
          <a:stretch/>
        </p:blipFill>
        <p:spPr>
          <a:xfrm>
            <a:off x="693670" y="2874719"/>
            <a:ext cx="4885714" cy="419047"/>
          </a:xfrm>
          <a:prstGeom prst="rect">
            <a:avLst/>
          </a:prstGeom>
          <a:noFill/>
          <a:ln>
            <a:noFill/>
          </a:ln>
        </p:spPr>
      </p:pic>
      <p:pic>
        <p:nvPicPr>
          <p:cNvPr id="95" name="Shape 95"/>
          <p:cNvPicPr preferRelativeResize="0"/>
          <p:nvPr/>
        </p:nvPicPr>
        <p:blipFill rotWithShape="1">
          <a:blip r:embed="rId5">
            <a:alphaModFix/>
          </a:blip>
          <a:srcRect b="0" l="0" r="0" t="0"/>
          <a:stretch/>
        </p:blipFill>
        <p:spPr>
          <a:xfrm>
            <a:off x="685941" y="3489221"/>
            <a:ext cx="4876189" cy="390475"/>
          </a:xfrm>
          <a:prstGeom prst="rect">
            <a:avLst/>
          </a:prstGeom>
          <a:noFill/>
          <a:ln>
            <a:noFill/>
          </a:ln>
        </p:spPr>
      </p:pic>
      <p:pic>
        <p:nvPicPr>
          <p:cNvPr id="96" name="Shape 96"/>
          <p:cNvPicPr preferRelativeResize="0"/>
          <p:nvPr/>
        </p:nvPicPr>
        <p:blipFill rotWithShape="1">
          <a:blip r:embed="rId6">
            <a:alphaModFix/>
          </a:blip>
          <a:srcRect b="0" l="0" r="0" t="0"/>
          <a:stretch/>
        </p:blipFill>
        <p:spPr>
          <a:xfrm>
            <a:off x="543083" y="4075151"/>
            <a:ext cx="5019047" cy="438094"/>
          </a:xfrm>
          <a:prstGeom prst="rect">
            <a:avLst/>
          </a:prstGeom>
          <a:noFill/>
          <a:ln>
            <a:noFill/>
          </a:ln>
        </p:spPr>
      </p:pic>
      <p:pic>
        <p:nvPicPr>
          <p:cNvPr id="97" name="Shape 97"/>
          <p:cNvPicPr preferRelativeResize="0"/>
          <p:nvPr/>
        </p:nvPicPr>
        <p:blipFill rotWithShape="1">
          <a:blip r:embed="rId7">
            <a:alphaModFix/>
          </a:blip>
          <a:srcRect b="0" l="0" r="0" t="0"/>
          <a:stretch/>
        </p:blipFill>
        <p:spPr>
          <a:xfrm>
            <a:off x="685941" y="4708701"/>
            <a:ext cx="4876189" cy="704761"/>
          </a:xfrm>
          <a:prstGeom prst="rect">
            <a:avLst/>
          </a:prstGeom>
          <a:noFill/>
          <a:ln>
            <a:noFill/>
          </a:ln>
        </p:spPr>
      </p:pic>
      <p:pic>
        <p:nvPicPr>
          <p:cNvPr id="98" name="Shape 98"/>
          <p:cNvPicPr preferRelativeResize="0"/>
          <p:nvPr/>
        </p:nvPicPr>
        <p:blipFill rotWithShape="1">
          <a:blip r:embed="rId8">
            <a:alphaModFix/>
          </a:blip>
          <a:srcRect b="0" l="0" r="0" t="0"/>
          <a:stretch/>
        </p:blipFill>
        <p:spPr>
          <a:xfrm>
            <a:off x="343084" y="5608917"/>
            <a:ext cx="5219048" cy="695238"/>
          </a:xfrm>
          <a:prstGeom prst="rect">
            <a:avLst/>
          </a:prstGeom>
          <a:noFill/>
          <a:ln>
            <a:noFill/>
          </a:ln>
        </p:spPr>
      </p:pic>
      <p:sp>
        <p:nvSpPr>
          <p:cNvPr id="99" name="Shape 99"/>
          <p:cNvSpPr txBox="1"/>
          <p:nvPr/>
        </p:nvSpPr>
        <p:spPr>
          <a:xfrm>
            <a:off x="342185" y="1276716"/>
            <a:ext cx="11061934"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5.1.1 Derived from definitions of conditional probability</a:t>
            </a:r>
          </a:p>
        </p:txBody>
      </p:sp>
      <p:pic>
        <p:nvPicPr>
          <p:cNvPr id="100" name="Shape 100"/>
          <p:cNvPicPr preferRelativeResize="0"/>
          <p:nvPr/>
        </p:nvPicPr>
        <p:blipFill rotWithShape="1">
          <a:blip r:embed="rId9">
            <a:alphaModFix/>
          </a:blip>
          <a:srcRect b="0" l="0" r="0" t="0"/>
          <a:stretch/>
        </p:blipFill>
        <p:spPr>
          <a:xfrm>
            <a:off x="6444985" y="1998313"/>
            <a:ext cx="5409523" cy="704761"/>
          </a:xfrm>
          <a:prstGeom prst="rect">
            <a:avLst/>
          </a:prstGeom>
          <a:noFill/>
          <a:ln>
            <a:noFill/>
          </a:ln>
        </p:spPr>
      </p:pic>
      <p:sp>
        <p:nvSpPr>
          <p:cNvPr id="101" name="Shape 101"/>
          <p:cNvSpPr/>
          <p:nvPr/>
        </p:nvSpPr>
        <p:spPr>
          <a:xfrm rot="10800000">
            <a:off x="5714574" y="2126407"/>
            <a:ext cx="577969" cy="448572"/>
          </a:xfrm>
          <a:prstGeom prst="rightArrow">
            <a:avLst>
              <a:gd fmla="val 50000" name="adj1"/>
              <a:gd fmla="val 50000" name="adj2"/>
            </a:avLst>
          </a:prstGeom>
          <a:solidFill>
            <a:schemeClr val="accent1"/>
          </a:solidFill>
          <a:ln cap="flat" w="12700">
            <a:solidFill>
              <a:srgbClr val="42719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pic>
        <p:nvPicPr>
          <p:cNvPr id="102" name="Shape 102"/>
          <p:cNvPicPr preferRelativeResize="0"/>
          <p:nvPr/>
        </p:nvPicPr>
        <p:blipFill rotWithShape="1">
          <a:blip r:embed="rId10">
            <a:alphaModFix/>
          </a:blip>
          <a:srcRect b="0" l="0" r="0" t="0"/>
          <a:stretch/>
        </p:blipFill>
        <p:spPr>
          <a:xfrm>
            <a:off x="6822753" y="2835540"/>
            <a:ext cx="4278159" cy="1690474"/>
          </a:xfrm>
          <a:prstGeom prst="rect">
            <a:avLst/>
          </a:prstGeom>
          <a:noFill/>
          <a:ln>
            <a:noFill/>
          </a:ln>
        </p:spPr>
      </p:pic>
      <p:sp>
        <p:nvSpPr>
          <p:cNvPr id="103" name="Shape 103"/>
          <p:cNvSpPr txBox="1"/>
          <p:nvPr/>
        </p:nvSpPr>
        <p:spPr>
          <a:xfrm>
            <a:off x="6822753" y="4641228"/>
            <a:ext cx="4598618" cy="514739"/>
          </a:xfrm>
          <a:prstGeom prst="rect">
            <a:avLst/>
          </a:prstGeom>
          <a:noFill/>
          <a:ln>
            <a:noFill/>
          </a:ln>
        </p:spPr>
        <p:txBody>
          <a:bodyPr anchorCtr="0" anchor="t" bIns="45700" lIns="91425" rIns="91425" tIns="45700">
            <a:noAutofit/>
          </a:bodyPr>
          <a:lstStyle/>
          <a:p>
            <a:pPr indent="-180975" lvl="0" marL="180975" marR="0" rtl="0" algn="l">
              <a:lnSpc>
                <a:spcPct val="120000"/>
              </a:lnSpc>
              <a:spcBef>
                <a:spcPts val="0"/>
              </a:spcBef>
              <a:buClr>
                <a:srgbClr val="0000FF"/>
              </a:buClr>
              <a:buSzPct val="100000"/>
              <a:buFont typeface="Arial"/>
              <a:buChar char="•"/>
            </a:pPr>
            <a:r>
              <a:rPr b="0" baseline="0" i="0" lang="en-US" sz="1200" u="none" cap="none" strike="noStrike">
                <a:solidFill>
                  <a:srgbClr val="0000FF"/>
                </a:solidFill>
                <a:latin typeface="Arial"/>
                <a:ea typeface="Arial"/>
                <a:cs typeface="Arial"/>
                <a:sym typeface="Arial"/>
              </a:rPr>
              <a:t>The notation for joint probabilities is symmetric:</a:t>
            </a:r>
          </a:p>
        </p:txBody>
      </p:sp>
      <p:pic>
        <p:nvPicPr>
          <p:cNvPr id="104" name="Shape 104"/>
          <p:cNvPicPr preferRelativeResize="0"/>
          <p:nvPr/>
        </p:nvPicPr>
        <p:blipFill rotWithShape="1">
          <a:blip r:embed="rId11">
            <a:alphaModFix/>
          </a:blip>
          <a:srcRect b="0" l="0" r="0" t="0"/>
          <a:stretch/>
        </p:blipFill>
        <p:spPr>
          <a:xfrm>
            <a:off x="10528603" y="4667107"/>
            <a:ext cx="1291404" cy="261456"/>
          </a:xfrm>
          <a:prstGeom prst="rect">
            <a:avLst/>
          </a:prstGeom>
          <a:noFill/>
          <a:ln>
            <a:noFill/>
          </a:ln>
        </p:spPr>
      </p:pic>
      <p:pic>
        <p:nvPicPr>
          <p:cNvPr id="105" name="Shape 105"/>
          <p:cNvPicPr preferRelativeResize="0"/>
          <p:nvPr/>
        </p:nvPicPr>
        <p:blipFill rotWithShape="1">
          <a:blip r:embed="rId12">
            <a:alphaModFix/>
          </a:blip>
          <a:srcRect b="0" l="0" r="0" t="0"/>
          <a:stretch/>
        </p:blipFill>
        <p:spPr>
          <a:xfrm>
            <a:off x="6822753" y="4987794"/>
            <a:ext cx="4276800" cy="1476375"/>
          </a:xfrm>
          <a:prstGeom prst="rect">
            <a:avLst/>
          </a:prstGeom>
          <a:noFill/>
          <a:ln>
            <a:noFill/>
          </a:ln>
        </p:spPr>
      </p:pic>
      <p:sp>
        <p:nvSpPr>
          <p:cNvPr id="106" name="Shape 106"/>
          <p:cNvSpPr txBox="1"/>
          <p:nvPr/>
        </p:nvSpPr>
        <p:spPr>
          <a:xfrm>
            <a:off x="6822753" y="6490046"/>
            <a:ext cx="4091369" cy="286559"/>
          </a:xfrm>
          <a:prstGeom prst="rect">
            <a:avLst/>
          </a:prstGeom>
          <a:noFill/>
          <a:ln>
            <a:noFill/>
          </a:ln>
        </p:spPr>
        <p:txBody>
          <a:bodyPr anchorCtr="0" anchor="t" bIns="45700" lIns="91425" rIns="91425" tIns="45700">
            <a:noAutofit/>
          </a:bodyPr>
          <a:lstStyle/>
          <a:p>
            <a:pPr indent="0" lvl="0" marL="0" marR="0" rtl="0" algn="l">
              <a:lnSpc>
                <a:spcPct val="120000"/>
              </a:lnSpc>
              <a:spcBef>
                <a:spcPts val="0"/>
              </a:spcBef>
              <a:buSzPct val="25000"/>
              <a:buNone/>
            </a:pPr>
            <a:r>
              <a:rPr b="1" baseline="0" i="0" lang="en-US" sz="1100" u="none" cap="none" strike="noStrike">
                <a:solidFill>
                  <a:srgbClr val="C00000"/>
                </a:solidFill>
                <a:latin typeface="Arial"/>
                <a:ea typeface="Arial"/>
                <a:cs typeface="Arial"/>
                <a:sym typeface="Arial"/>
              </a:rPr>
              <a:t>“prior” (marginal) beliefs, “posterior” (conditional) beliefs</a:t>
            </a:r>
          </a:p>
          <a:p>
            <a:pPr indent="0" lvl="0" marL="0" marR="0" rtl="0" algn="l">
              <a:lnSpc>
                <a:spcPct val="120000"/>
              </a:lnSpc>
              <a:spcBef>
                <a:spcPts val="0"/>
              </a:spcBef>
              <a:buNone/>
            </a:pPr>
            <a:r>
              <a:t/>
            </a:r>
            <a:endParaRPr b="1" baseline="0" i="0" sz="1100" u="none" cap="none" strike="noStrike">
              <a:solidFill>
                <a:srgbClr val="C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12" name="Shape 112"/>
          <p:cNvSpPr txBox="1"/>
          <p:nvPr/>
        </p:nvSpPr>
        <p:spPr>
          <a:xfrm>
            <a:off x="342185" y="1276716"/>
            <a:ext cx="11061934"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5.1.2 Bayes’ rule intuited from a two-way discrete table</a:t>
            </a:r>
          </a:p>
        </p:txBody>
      </p:sp>
      <p:pic>
        <p:nvPicPr>
          <p:cNvPr id="113" name="Shape 113"/>
          <p:cNvPicPr preferRelativeResize="0"/>
          <p:nvPr/>
        </p:nvPicPr>
        <p:blipFill rotWithShape="1">
          <a:blip r:embed="rId3">
            <a:alphaModFix/>
          </a:blip>
          <a:srcRect b="0" l="0" r="0" t="0"/>
          <a:stretch/>
        </p:blipFill>
        <p:spPr>
          <a:xfrm>
            <a:off x="560237" y="2131691"/>
            <a:ext cx="4764716" cy="1801953"/>
          </a:xfrm>
          <a:prstGeom prst="rect">
            <a:avLst/>
          </a:prstGeom>
          <a:noFill/>
          <a:ln>
            <a:noFill/>
          </a:ln>
        </p:spPr>
      </p:pic>
      <p:pic>
        <p:nvPicPr>
          <p:cNvPr id="114" name="Shape 114"/>
          <p:cNvPicPr preferRelativeResize="0"/>
          <p:nvPr/>
        </p:nvPicPr>
        <p:blipFill rotWithShape="1">
          <a:blip r:embed="rId4">
            <a:alphaModFix/>
          </a:blip>
          <a:srcRect b="0" l="0" r="0" t="0"/>
          <a:stretch/>
        </p:blipFill>
        <p:spPr>
          <a:xfrm>
            <a:off x="560235" y="4170871"/>
            <a:ext cx="4764716" cy="1049950"/>
          </a:xfrm>
          <a:prstGeom prst="rect">
            <a:avLst/>
          </a:prstGeom>
          <a:noFill/>
          <a:ln>
            <a:noFill/>
          </a:ln>
        </p:spPr>
      </p:pic>
      <p:pic>
        <p:nvPicPr>
          <p:cNvPr id="115" name="Shape 115"/>
          <p:cNvPicPr preferRelativeResize="0"/>
          <p:nvPr/>
        </p:nvPicPr>
        <p:blipFill rotWithShape="1">
          <a:blip r:embed="rId5">
            <a:alphaModFix/>
          </a:blip>
          <a:srcRect b="0" l="0" r="0" t="0"/>
          <a:stretch/>
        </p:blipFill>
        <p:spPr>
          <a:xfrm>
            <a:off x="6671106" y="2131691"/>
            <a:ext cx="4766399" cy="1699424"/>
          </a:xfrm>
          <a:prstGeom prst="rect">
            <a:avLst/>
          </a:prstGeom>
          <a:noFill/>
          <a:ln>
            <a:noFill/>
          </a:ln>
        </p:spPr>
      </p:pic>
      <p:pic>
        <p:nvPicPr>
          <p:cNvPr id="116" name="Shape 116"/>
          <p:cNvPicPr preferRelativeResize="0"/>
          <p:nvPr/>
        </p:nvPicPr>
        <p:blipFill rotWithShape="1">
          <a:blip r:embed="rId6">
            <a:alphaModFix/>
          </a:blip>
          <a:srcRect b="0" l="0" r="0" t="0"/>
          <a:stretch/>
        </p:blipFill>
        <p:spPr>
          <a:xfrm>
            <a:off x="7504742" y="3933646"/>
            <a:ext cx="3099125" cy="1114966"/>
          </a:xfrm>
          <a:prstGeom prst="rect">
            <a:avLst/>
          </a:prstGeom>
          <a:noFill/>
          <a:ln>
            <a:noFill/>
          </a:ln>
        </p:spPr>
      </p:pic>
      <p:cxnSp>
        <p:nvCxnSpPr>
          <p:cNvPr id="117" name="Shape 117"/>
          <p:cNvCxnSpPr/>
          <p:nvPr/>
        </p:nvCxnSpPr>
        <p:spPr>
          <a:xfrm>
            <a:off x="6096000" y="1846052"/>
            <a:ext cx="0" cy="4649637"/>
          </a:xfrm>
          <a:prstGeom prst="straightConnector1">
            <a:avLst/>
          </a:prstGeom>
          <a:noFill/>
          <a:ln cap="flat" w="25400">
            <a:solidFill>
              <a:schemeClr val="accent1"/>
            </a:solidFill>
            <a:prstDash val="solid"/>
            <a:miter/>
            <a:headEnd len="med" w="med" type="none"/>
            <a:tailEnd len="med" w="med" type="none"/>
          </a:ln>
        </p:spPr>
      </p:cxnSp>
      <p:sp>
        <p:nvSpPr>
          <p:cNvPr id="118" name="Shape 118"/>
          <p:cNvSpPr txBox="1"/>
          <p:nvPr/>
        </p:nvSpPr>
        <p:spPr>
          <a:xfrm>
            <a:off x="6201469" y="5097157"/>
            <a:ext cx="5705672" cy="1398533"/>
          </a:xfrm>
          <a:prstGeom prst="rect">
            <a:avLst/>
          </a:prstGeom>
          <a:noFill/>
          <a:ln>
            <a:noFill/>
          </a:ln>
        </p:spPr>
        <p:txBody>
          <a:bodyPr anchorCtr="0" anchor="t" bIns="45700" lIns="91425" rIns="91425" tIns="45700">
            <a:noAutofit/>
          </a:bodyPr>
          <a:lstStyle/>
          <a:p>
            <a:pPr indent="-285750" lvl="0" marL="285750" marR="0" rtl="0" algn="l">
              <a:lnSpc>
                <a:spcPct val="120000"/>
              </a:lnSpc>
              <a:spcBef>
                <a:spcPts val="0"/>
              </a:spcBef>
              <a:buClr>
                <a:srgbClr val="C00000"/>
              </a:buClr>
              <a:buSzPct val="100000"/>
              <a:buFont typeface="Arial"/>
              <a:buChar char="•"/>
            </a:pPr>
            <a:r>
              <a:rPr b="0" baseline="0" i="0" lang="en-US" sz="1400" u="none" cap="none" strike="noStrike">
                <a:solidFill>
                  <a:srgbClr val="C00000"/>
                </a:solidFill>
                <a:latin typeface="Arial"/>
                <a:ea typeface="Arial"/>
                <a:cs typeface="Arial"/>
                <a:sym typeface="Arial"/>
              </a:rPr>
              <a:t>Remember that here we have assumed that the person was selected at random from the population, and there were no other symptoms that motivated getting the test. If there were other symptoms that indicated the disease, those data would also have to be taken into account.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24" name="Shape 124"/>
          <p:cNvSpPr txBox="1"/>
          <p:nvPr/>
        </p:nvSpPr>
        <p:spPr>
          <a:xfrm>
            <a:off x="342185" y="1286654"/>
            <a:ext cx="4508111"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5.2 APPLIED TO PARAMETERS AND DATA</a:t>
            </a:r>
          </a:p>
        </p:txBody>
      </p:sp>
      <p:pic>
        <p:nvPicPr>
          <p:cNvPr id="125" name="Shape 125"/>
          <p:cNvPicPr preferRelativeResize="0"/>
          <p:nvPr/>
        </p:nvPicPr>
        <p:blipFill rotWithShape="1">
          <a:blip r:embed="rId3">
            <a:alphaModFix/>
          </a:blip>
          <a:srcRect b="0" l="0" r="0" t="0"/>
          <a:stretch/>
        </p:blipFill>
        <p:spPr>
          <a:xfrm>
            <a:off x="608479" y="2088609"/>
            <a:ext cx="5485172" cy="2065948"/>
          </a:xfrm>
          <a:prstGeom prst="rect">
            <a:avLst/>
          </a:prstGeom>
          <a:noFill/>
          <a:ln>
            <a:noFill/>
          </a:ln>
        </p:spPr>
      </p:pic>
      <p:pic>
        <p:nvPicPr>
          <p:cNvPr id="126" name="Shape 126"/>
          <p:cNvPicPr preferRelativeResize="0"/>
          <p:nvPr/>
        </p:nvPicPr>
        <p:blipFill rotWithShape="1">
          <a:blip r:embed="rId4">
            <a:alphaModFix/>
          </a:blip>
          <a:srcRect b="0" l="0" r="0" t="0"/>
          <a:stretch/>
        </p:blipFill>
        <p:spPr>
          <a:xfrm>
            <a:off x="608479" y="1640755"/>
            <a:ext cx="3057142" cy="342857"/>
          </a:xfrm>
          <a:prstGeom prst="rect">
            <a:avLst/>
          </a:prstGeom>
          <a:noFill/>
          <a:ln>
            <a:noFill/>
          </a:ln>
        </p:spPr>
      </p:pic>
      <p:pic>
        <p:nvPicPr>
          <p:cNvPr id="127" name="Shape 127"/>
          <p:cNvPicPr preferRelativeResize="0"/>
          <p:nvPr/>
        </p:nvPicPr>
        <p:blipFill rotWithShape="1">
          <a:blip r:embed="rId5">
            <a:alphaModFix/>
          </a:blip>
          <a:srcRect b="0" l="0" r="0" t="0"/>
          <a:stretch/>
        </p:blipFill>
        <p:spPr>
          <a:xfrm>
            <a:off x="608479" y="4458810"/>
            <a:ext cx="3600000" cy="733333"/>
          </a:xfrm>
          <a:prstGeom prst="rect">
            <a:avLst/>
          </a:prstGeom>
          <a:noFill/>
          <a:ln>
            <a:noFill/>
          </a:ln>
        </p:spPr>
      </p:pic>
      <p:pic>
        <p:nvPicPr>
          <p:cNvPr id="128" name="Shape 128"/>
          <p:cNvPicPr preferRelativeResize="0"/>
          <p:nvPr/>
        </p:nvPicPr>
        <p:blipFill rotWithShape="1">
          <a:blip r:embed="rId6">
            <a:alphaModFix/>
          </a:blip>
          <a:srcRect b="0" l="0" r="0" t="0"/>
          <a:stretch/>
        </p:blipFill>
        <p:spPr>
          <a:xfrm>
            <a:off x="1179908" y="5695223"/>
            <a:ext cx="2457143" cy="628570"/>
          </a:xfrm>
          <a:prstGeom prst="rect">
            <a:avLst/>
          </a:prstGeom>
          <a:noFill/>
          <a:ln>
            <a:noFill/>
          </a:ln>
        </p:spPr>
      </p:pic>
      <p:sp>
        <p:nvSpPr>
          <p:cNvPr id="129" name="Shape 129"/>
          <p:cNvSpPr/>
          <p:nvPr/>
        </p:nvSpPr>
        <p:spPr>
          <a:xfrm>
            <a:off x="3259574" y="4433042"/>
            <a:ext cx="1061219" cy="898369"/>
          </a:xfrm>
          <a:prstGeom prst="ellipse">
            <a:avLst/>
          </a:prstGeom>
          <a:solidFill>
            <a:srgbClr val="FF0000">
              <a:alpha val="20000"/>
            </a:srgbClr>
          </a:solidFill>
          <a:ln>
            <a:noFill/>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Arial"/>
              <a:ea typeface="Arial"/>
              <a:cs typeface="Arial"/>
              <a:sym typeface="Arial"/>
            </a:endParaRPr>
          </a:p>
        </p:txBody>
      </p:sp>
      <p:cxnSp>
        <p:nvCxnSpPr>
          <p:cNvPr id="130" name="Shape 130"/>
          <p:cNvCxnSpPr>
            <a:stCxn id="129" idx="4"/>
            <a:endCxn id="128" idx="0"/>
          </p:cNvCxnSpPr>
          <p:nvPr/>
        </p:nvCxnSpPr>
        <p:spPr>
          <a:xfrm flipH="1">
            <a:off x="2408383" y="5331412"/>
            <a:ext cx="1381800" cy="363900"/>
          </a:xfrm>
          <a:prstGeom prst="straightConnector1">
            <a:avLst/>
          </a:prstGeom>
          <a:noFill/>
          <a:ln cap="flat" w="22225">
            <a:solidFill>
              <a:srgbClr val="FF0000"/>
            </a:solidFill>
            <a:prstDash val="solid"/>
            <a:miter/>
            <a:headEnd len="med" w="med" type="none"/>
            <a:tailEnd len="lg" w="lg" type="triangle"/>
          </a:ln>
        </p:spPr>
      </p:cxnSp>
      <p:pic>
        <p:nvPicPr>
          <p:cNvPr id="131" name="Shape 131"/>
          <p:cNvPicPr preferRelativeResize="0"/>
          <p:nvPr/>
        </p:nvPicPr>
        <p:blipFill rotWithShape="1">
          <a:blip r:embed="rId7">
            <a:alphaModFix/>
          </a:blip>
          <a:srcRect b="0" l="0" r="0" t="0"/>
          <a:stretch/>
        </p:blipFill>
        <p:spPr>
          <a:xfrm>
            <a:off x="4438123" y="5884387"/>
            <a:ext cx="2714286" cy="647619"/>
          </a:xfrm>
          <a:prstGeom prst="rect">
            <a:avLst/>
          </a:prstGeom>
          <a:noFill/>
          <a:ln>
            <a:noFill/>
          </a:ln>
        </p:spPr>
      </p:pic>
      <p:sp>
        <p:nvSpPr>
          <p:cNvPr id="132" name="Shape 132"/>
          <p:cNvSpPr txBox="1"/>
          <p:nvPr/>
        </p:nvSpPr>
        <p:spPr>
          <a:xfrm>
            <a:off x="4208480" y="5496905"/>
            <a:ext cx="2410339" cy="396638"/>
          </a:xfrm>
          <a:prstGeom prst="rect">
            <a:avLst/>
          </a:prstGeom>
          <a:noFill/>
          <a:ln>
            <a:noFill/>
          </a:ln>
        </p:spPr>
        <p:txBody>
          <a:bodyPr anchorCtr="0" anchor="t" bIns="45700" lIns="91425" rIns="91425" tIns="45700">
            <a:noAutofit/>
          </a:bodyPr>
          <a:lstStyle/>
          <a:p>
            <a:pPr indent="-180975" lvl="0" marL="180975" marR="0" rtl="0" algn="l">
              <a:lnSpc>
                <a:spcPct val="120000"/>
              </a:lnSpc>
              <a:spcBef>
                <a:spcPts val="0"/>
              </a:spcBef>
              <a:buClr>
                <a:srgbClr val="0000FF"/>
              </a:buClr>
              <a:buSzPct val="100000"/>
              <a:buFont typeface="Arial"/>
              <a:buChar char="•"/>
            </a:pPr>
            <a:r>
              <a:rPr b="0" baseline="0" i="0" lang="en-US" sz="1200" u="none" cap="none" strike="noStrike">
                <a:solidFill>
                  <a:srgbClr val="0000FF"/>
                </a:solidFill>
                <a:latin typeface="Arial"/>
                <a:ea typeface="Arial"/>
                <a:cs typeface="Arial"/>
                <a:sym typeface="Arial"/>
              </a:rPr>
              <a:t>For continuous variables,</a:t>
            </a:r>
          </a:p>
        </p:txBody>
      </p:sp>
      <p:sp>
        <p:nvSpPr>
          <p:cNvPr id="133" name="Shape 133"/>
          <p:cNvSpPr txBox="1"/>
          <p:nvPr/>
        </p:nvSpPr>
        <p:spPr>
          <a:xfrm>
            <a:off x="6825811" y="1282323"/>
            <a:ext cx="4508111"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5.2 Data-order invariance</a:t>
            </a:r>
          </a:p>
        </p:txBody>
      </p:sp>
      <p:pic>
        <p:nvPicPr>
          <p:cNvPr id="134" name="Shape 134"/>
          <p:cNvPicPr preferRelativeResize="0"/>
          <p:nvPr/>
        </p:nvPicPr>
        <p:blipFill rotWithShape="1">
          <a:blip r:embed="rId8">
            <a:alphaModFix/>
          </a:blip>
          <a:srcRect b="0" l="0" r="0" t="0"/>
          <a:stretch/>
        </p:blipFill>
        <p:spPr>
          <a:xfrm>
            <a:off x="6628757" y="1884222"/>
            <a:ext cx="5224129" cy="1765902"/>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40" name="Shape 140"/>
          <p:cNvSpPr txBox="1"/>
          <p:nvPr/>
        </p:nvSpPr>
        <p:spPr>
          <a:xfrm>
            <a:off x="342185" y="1286654"/>
            <a:ext cx="5998980"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5.3 COMPELETE EXAMPLES: ESTIMATING BIAS IN A COIN</a:t>
            </a:r>
          </a:p>
        </p:txBody>
      </p:sp>
      <p:pic>
        <p:nvPicPr>
          <p:cNvPr id="141" name="Shape 141"/>
          <p:cNvPicPr preferRelativeResize="0"/>
          <p:nvPr/>
        </p:nvPicPr>
        <p:blipFill rotWithShape="1">
          <a:blip r:embed="rId3">
            <a:alphaModFix/>
          </a:blip>
          <a:srcRect b="0" l="0" r="0" t="0"/>
          <a:stretch/>
        </p:blipFill>
        <p:spPr>
          <a:xfrm>
            <a:off x="806427" y="1793833"/>
            <a:ext cx="4570642" cy="397079"/>
          </a:xfrm>
          <a:prstGeom prst="rect">
            <a:avLst/>
          </a:prstGeom>
          <a:noFill/>
          <a:ln>
            <a:noFill/>
          </a:ln>
        </p:spPr>
      </p:pic>
      <p:pic>
        <p:nvPicPr>
          <p:cNvPr id="142" name="Shape 142"/>
          <p:cNvPicPr preferRelativeResize="0"/>
          <p:nvPr/>
        </p:nvPicPr>
        <p:blipFill rotWithShape="1">
          <a:blip r:embed="rId4">
            <a:alphaModFix/>
          </a:blip>
          <a:srcRect b="0" l="0" r="0" t="0"/>
          <a:stretch/>
        </p:blipFill>
        <p:spPr>
          <a:xfrm>
            <a:off x="183508" y="2311392"/>
            <a:ext cx="5193560" cy="1660111"/>
          </a:xfrm>
          <a:prstGeom prst="rect">
            <a:avLst/>
          </a:prstGeom>
          <a:noFill/>
          <a:ln>
            <a:noFill/>
          </a:ln>
        </p:spPr>
      </p:pic>
      <p:pic>
        <p:nvPicPr>
          <p:cNvPr id="143" name="Shape 143"/>
          <p:cNvPicPr preferRelativeResize="0"/>
          <p:nvPr/>
        </p:nvPicPr>
        <p:blipFill rotWithShape="1">
          <a:blip r:embed="rId5">
            <a:alphaModFix/>
          </a:blip>
          <a:srcRect b="0" l="0" r="0" t="0"/>
          <a:stretch/>
        </p:blipFill>
        <p:spPr>
          <a:xfrm>
            <a:off x="7086599" y="1286654"/>
            <a:ext cx="3893517" cy="5379642"/>
          </a:xfrm>
          <a:prstGeom prst="rect">
            <a:avLst/>
          </a:prstGeom>
          <a:noFill/>
          <a:ln>
            <a:noFill/>
          </a:ln>
        </p:spPr>
      </p:pic>
      <p:sp>
        <p:nvSpPr>
          <p:cNvPr id="144" name="Shape 144"/>
          <p:cNvSpPr txBox="1"/>
          <p:nvPr/>
        </p:nvSpPr>
        <p:spPr>
          <a:xfrm>
            <a:off x="640006" y="4152889"/>
            <a:ext cx="4598618" cy="514739"/>
          </a:xfrm>
          <a:prstGeom prst="rect">
            <a:avLst/>
          </a:prstGeom>
          <a:noFill/>
          <a:ln>
            <a:noFill/>
          </a:ln>
        </p:spPr>
        <p:txBody>
          <a:bodyPr anchorCtr="0" anchor="t" bIns="45700" lIns="91425" rIns="91425" tIns="45700">
            <a:noAutofit/>
          </a:bodyPr>
          <a:lstStyle/>
          <a:p>
            <a:pPr indent="-180975" lvl="0" marL="180975" marR="0" rtl="0" algn="l">
              <a:lnSpc>
                <a:spcPct val="120000"/>
              </a:lnSpc>
              <a:spcBef>
                <a:spcPts val="0"/>
              </a:spcBef>
              <a:buClr>
                <a:srgbClr val="0000FF"/>
              </a:buClr>
              <a:buSzPct val="100000"/>
              <a:buFont typeface="Arial"/>
              <a:buChar char="•"/>
            </a:pPr>
            <a:r>
              <a:rPr b="0" baseline="0" i="0" lang="en-US" sz="1200" u="none" cap="none" strike="noStrike">
                <a:solidFill>
                  <a:srgbClr val="0000FF"/>
                </a:solidFill>
                <a:latin typeface="Arial"/>
                <a:ea typeface="Arial"/>
                <a:cs typeface="Arial"/>
                <a:sym typeface="Arial"/>
              </a:rPr>
              <a:t>실험 결과가 단지 두 개의 사건 중 어느 하나만으로 나타날 때 이를 베르누이 시행이라고 한다.</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nvSpPr>
        <p:spPr>
          <a:xfrm>
            <a:off x="342186" y="471575"/>
            <a:ext cx="2134879" cy="8002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CHAPTER 5</a:t>
            </a:r>
          </a:p>
          <a:p>
            <a:pPr indent="0" lvl="0" marL="0" marR="0" rtl="0" algn="l">
              <a:spcBef>
                <a:spcPts val="0"/>
              </a:spcBef>
              <a:buSzPct val="25000"/>
              <a:buNone/>
            </a:pPr>
            <a:r>
              <a:rPr b="1" baseline="0" i="0" lang="en-US" sz="2800" u="none" cap="none" strike="noStrike">
                <a:solidFill>
                  <a:schemeClr val="dk1"/>
                </a:solidFill>
                <a:latin typeface="Arial"/>
                <a:ea typeface="Arial"/>
                <a:cs typeface="Arial"/>
                <a:sym typeface="Arial"/>
              </a:rPr>
              <a:t>Bayes’ Rule</a:t>
            </a:r>
          </a:p>
        </p:txBody>
      </p:sp>
      <p:sp>
        <p:nvSpPr>
          <p:cNvPr id="150" name="Shape 150"/>
          <p:cNvSpPr txBox="1"/>
          <p:nvPr/>
        </p:nvSpPr>
        <p:spPr>
          <a:xfrm>
            <a:off x="342185" y="1286654"/>
            <a:ext cx="5998980"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5.3.1 Influence of sample size on the posterior</a:t>
            </a:r>
          </a:p>
        </p:txBody>
      </p:sp>
      <p:pic>
        <p:nvPicPr>
          <p:cNvPr id="151" name="Shape 151"/>
          <p:cNvPicPr preferRelativeResize="0"/>
          <p:nvPr/>
        </p:nvPicPr>
        <p:blipFill rotWithShape="1">
          <a:blip r:embed="rId3">
            <a:alphaModFix/>
          </a:blip>
          <a:srcRect b="0" l="0" r="0" t="0"/>
          <a:stretch/>
        </p:blipFill>
        <p:spPr>
          <a:xfrm>
            <a:off x="516625" y="1992999"/>
            <a:ext cx="5411560" cy="4431205"/>
          </a:xfrm>
          <a:prstGeom prst="rect">
            <a:avLst/>
          </a:prstGeom>
          <a:noFill/>
          <a:ln>
            <a:noFill/>
          </a:ln>
        </p:spPr>
      </p:pic>
      <p:sp>
        <p:nvSpPr>
          <p:cNvPr id="152" name="Shape 152"/>
          <p:cNvSpPr txBox="1"/>
          <p:nvPr/>
        </p:nvSpPr>
        <p:spPr>
          <a:xfrm>
            <a:off x="6271594" y="1286654"/>
            <a:ext cx="5998980"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5.3.2 Influence of the prior on the posterior</a:t>
            </a:r>
          </a:p>
        </p:txBody>
      </p:sp>
      <p:pic>
        <p:nvPicPr>
          <p:cNvPr id="153" name="Shape 153"/>
          <p:cNvPicPr preferRelativeResize="0"/>
          <p:nvPr/>
        </p:nvPicPr>
        <p:blipFill rotWithShape="1">
          <a:blip r:embed="rId4">
            <a:alphaModFix/>
          </a:blip>
          <a:srcRect b="0" l="0" r="0" t="0"/>
          <a:stretch/>
        </p:blipFill>
        <p:spPr>
          <a:xfrm>
            <a:off x="6271594" y="1992999"/>
            <a:ext cx="5410799" cy="418313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