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A12DC-2A88-4AC1-B803-CF48A587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EC5BC3-F838-A88C-DD63-94F52C136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4C59D-9E0A-515F-108A-3B63B72C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D6AB-F215-411B-8B0D-9207D38BD84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8B109-452B-EA5C-8D43-317EDD19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77766-53E3-BD4F-C099-1DC036BB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B682-260A-4117-9433-4E0BB693A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33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928FE-4EAE-5A86-C0E9-3B9BCDD0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D37D9-1E5F-7CE0-3AE7-5DE01E7E6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661F4-03D9-1196-C33A-D09E61CE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D6AB-F215-411B-8B0D-9207D38BD84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D0791-DA71-8713-2F07-183CC82D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30C98-6E4D-E9A2-8410-6E4995EE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B682-260A-4117-9433-4E0BB693A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2FABAE-7042-0250-6C97-CA0B4136F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C8F9E0-E2A9-F5E3-6136-0F3A372DE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FF369-A8BA-D379-5407-6B23BB07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D6AB-F215-411B-8B0D-9207D38BD84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2FBDF-86AB-3375-2DD8-CDCE3725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DDC2C2-C6C6-5FE1-3BBD-8EAB987A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B682-260A-4117-9433-4E0BB693A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77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2F284-D8C7-CC85-AEFC-27EF6ABB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3B97E-3343-4B6B-11C8-F0A52DB0B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0EBFA-1E9F-8464-66C8-7FCCACC2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D6AB-F215-411B-8B0D-9207D38BD84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5D272-C314-D78F-BF97-99F63191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7A24F-8B03-C720-6817-BF56B6FB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B682-260A-4117-9433-4E0BB693A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1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89EB2-986A-3481-6E90-28564587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A30D1A-D2E6-4C9C-6ED6-DB59FEE7B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EF05E-0F4A-F1C6-A709-B05804D4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D6AB-F215-411B-8B0D-9207D38BD84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9253F-FA81-031F-BB88-FE711610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5E3FE6-AA24-D816-A81E-A58EEA87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B682-260A-4117-9433-4E0BB693A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78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3C8CB-3EDA-880E-F90E-EF858CE8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03442-2549-6F58-32B0-BEED47B14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4A763F-DC66-60D5-2330-AA0D02FDD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F63561-D06E-EC47-66C0-7E2C4F03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D6AB-F215-411B-8B0D-9207D38BD84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94F39-1322-A1DF-2BA0-082D2600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038B44-B0B3-2C39-7DA3-D6B20E90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B682-260A-4117-9433-4E0BB693A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5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5B947-F3F4-1F03-DAA4-B085C48F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C7B7F-C50B-3B41-5D47-B95BC347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4CDD5D-8651-7DEC-B969-4C8A60D78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60AE7F-6AAB-2BC6-B8E7-C8769B3C1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4B4A7D-0348-34C9-5D8E-B7D7FB445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8861C1-504C-BD6D-C8EE-12BB54C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D6AB-F215-411B-8B0D-9207D38BD84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ADB2AB-0E04-7DCF-9644-0DF5CB8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CFBC40-C875-8F5D-9D53-E7088FA3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B682-260A-4117-9433-4E0BB693A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1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FB7C5-6483-18C3-E65B-E89AC5EA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25BB3-0715-A3D3-9E8F-67827FBE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D6AB-F215-411B-8B0D-9207D38BD84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E7F980-6B09-6F01-4A0E-42BB0A61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26244-DC63-99C8-2655-56EFC89C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B682-260A-4117-9433-4E0BB693A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53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92E3C3-BE7E-B041-3FCC-2796FE84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D6AB-F215-411B-8B0D-9207D38BD84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6C6479-AEF9-577A-534C-51496A913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35EF58-37B3-8EDF-FC36-71BCE3E0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B682-260A-4117-9433-4E0BB693A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9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B4B6C-3EA5-F647-75D8-99A74774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501825-AA50-35F2-F9CD-D0F67711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14D82-0929-9199-56C6-5699D58BF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39438B-1DE4-CF70-1813-DA817BBA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D6AB-F215-411B-8B0D-9207D38BD84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450687-1B55-A02C-1BE1-DA52412D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9FA2E5-0B35-8581-61AF-BAA7E76C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B682-260A-4117-9433-4E0BB693A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9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A09E3-765C-EECB-22BB-70708C31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F10021-F211-57F1-EB78-58F30629A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86DB66-18F3-0F9F-9B42-00CEFFA6E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95422-85C4-5758-0D91-EC31ECFB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5D6AB-F215-411B-8B0D-9207D38BD84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0213B-1F84-7E00-B479-D28AAD76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C3AE57-1A66-7D22-BE62-AE46CF59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8B682-260A-4117-9433-4E0BB693A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DC9322-FACF-E3A6-5131-EC5111BA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10EB8-F98B-C8FC-FAA1-C17EE6C4B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FC59C-3042-7713-6E0D-0A1A84A2C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D6AB-F215-411B-8B0D-9207D38BD84E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0F4BF-C031-EB69-AC07-7ABC0E252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569B3-4257-8505-DABA-1934D8F16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8B682-260A-4117-9433-4E0BB693A4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88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C439E7-1DF3-7B52-38A7-1AA57F3E2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3682" y="0"/>
            <a:ext cx="3165574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460769-3AA3-E311-312F-D91C4D148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13213" y="0"/>
            <a:ext cx="3165574" cy="69635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158071-2504-C35E-FC2C-D5ED2F7AE0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82744" y="0"/>
            <a:ext cx="3165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9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DBA167D-69E6-2C9E-E9E7-ACB1897AE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0" y="685800"/>
            <a:ext cx="2532460" cy="5486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78A0DF-812F-55AF-2568-AF28057453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27073" y="685800"/>
            <a:ext cx="2532460" cy="5486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9093B8C-04DF-4F15-B99F-28279B4BD8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59533" y="697523"/>
            <a:ext cx="2532460" cy="5486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810A8A-E5A1-C3BF-6460-406F9B5189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37839" y="685800"/>
            <a:ext cx="253246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7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B4634A-B6F2-7C1F-CFB3-28039867B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9968" y="713196"/>
            <a:ext cx="2507170" cy="54316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8C404C-0FE2-CBE9-5046-981F5813D5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88830" y="713196"/>
            <a:ext cx="2507170" cy="54316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343C1A-15C4-4EAF-CF4B-F82C49D267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47692" y="713196"/>
            <a:ext cx="2507170" cy="54316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C7A61D-B9B8-F23E-A1CA-9BE6F7A612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106554" y="713196"/>
            <a:ext cx="2507170" cy="543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2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3690C1E-A55C-6BC3-0223-413F14E2C2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5054" y="0"/>
            <a:ext cx="3165574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AF372A-A468-3E5E-3C0A-A3221D807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13213" y="0"/>
            <a:ext cx="3165574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223A4C-2F22-471A-6BAF-C4D96B13D9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51372" y="0"/>
            <a:ext cx="3165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8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윤승한</dc:creator>
  <cp:lastModifiedBy>윤승한</cp:lastModifiedBy>
  <cp:revision>2</cp:revision>
  <dcterms:created xsi:type="dcterms:W3CDTF">2023-03-14T09:26:30Z</dcterms:created>
  <dcterms:modified xsi:type="dcterms:W3CDTF">2023-03-14T09:49:28Z</dcterms:modified>
</cp:coreProperties>
</file>