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30DF-EFF7-46A0-A9CF-F6EAA94A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1EDF8-0E3F-4E04-A251-181894F1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D33D6-5BBA-499E-A5E7-A514937D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7E09E-C0AE-42F8-A361-0BD6B03E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4BCDC-8590-4970-99CB-3E69FEF4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9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0403-BF82-4E7A-9B52-9DD94EB8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EE2D7-9DFE-49B2-83D5-A609366D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84514-5D1B-451D-B149-C228401B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F3BBF-04E3-4DB7-95AC-C68739CC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FF74-AD3F-46BB-A301-AE6CEBB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8D533B-2252-4A3C-ACBA-C0E2173B7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C3585-47D6-4D53-A456-707FE6ED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7410A-06B9-42FB-9845-308547C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15C36-7A9B-496F-A6EA-5B56C7EE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43648-DB2E-4F4A-B333-1DF40C59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6D720-80CD-4F14-BDFF-3E717C25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AF573-0E73-4894-A59C-1B1D3477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7881-D82E-4DC7-A428-AEA114D4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15EC-0C77-4ED2-983D-CD66C15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79EE2-B800-4DB8-B92A-963B76A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10A6-4451-4750-92E8-3BFAAF8C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7DAFF-4058-4843-B45D-72592F40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D145D-B1B0-41CD-A56D-C1AD8858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1737E-642D-40BB-847E-E0D18D7A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B51AD-9803-47A1-8913-35E2E5D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7FFCE-FC86-44E4-831F-D71E770F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FFDF5-3D16-4ADD-9B5D-79612E4C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8D00E-CBAE-474D-94AA-2A9C34DE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328AE-CC09-4C3C-8AFB-CA34AE1B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4B18-A201-4547-8BE9-264D0135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81231-162A-4419-B105-9F08476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B4615-E5B2-4135-8D7A-D886CB3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32BB0-6873-4E41-A511-9B42D8FF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E16AA-7063-4C84-BEC1-A80A0383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38E0D-87DC-45F1-8045-FB108C41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D2D0D-AAF8-453B-A6BE-39AE81AE2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82E182-5426-4959-851B-1FCC231D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3478E-447D-485D-B8F9-DA38982D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E30685-A6C3-415F-A852-E5FBEBE8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6440-2C0E-4F6F-B2E3-7AF1D231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4E0F70-097B-40EA-84FF-01ACEB3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4119C-5730-4AA1-9861-0C96BDD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D6ACA-8D1E-4CDE-984F-6D1A73FD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436952-2DE1-4F9E-B51E-027DC081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333B35-DDF4-4A14-B57B-0D9388C6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C2F05-5F07-4093-A6ED-6A262531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2BF99-92A1-4E02-B175-D63B6AEF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0441C-F765-4DB3-A9C0-39D69584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3849D-127B-4EAE-B8FF-3AB4AB3E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44A85-E58D-4542-859F-A47F3BC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DF510-A8BF-4D83-9CBF-AB7745F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163A6-8898-48F8-BE73-E291FCE3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C238-6169-4C4C-A80D-5FF058A2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C1732-CE7F-4308-AAD0-758D60200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987F9-9F6F-40E5-B605-3A39EC5C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75E1E-E526-4B5B-947C-ECB05942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66E3C-F58E-4A9C-9C33-1143431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E86D0-AD4B-41CB-917F-CA96C130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0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AE4F97-F392-4236-8D72-B6FDD0D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8C397-2BB8-4837-80A7-EBE398F5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EEC5C-227A-4465-8D44-99495FAC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5B9-1DDF-4F2A-9DE1-864EC14A816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37DE0-1237-4DFF-BC52-BCCE5A583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35436-F47E-4BF1-91E6-B5FA82B0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E1B6-C5B6-40CB-B025-4E22F9BF5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체감지센서(HC-SR501) 사양 및 사용방법">
            <a:extLst>
              <a:ext uri="{FF2B5EF4-FFF2-40B4-BE49-F238E27FC236}">
                <a16:creationId xmlns:a16="http://schemas.microsoft.com/office/drawing/2014/main" id="{2D1D8AF3-4C95-4062-BA8C-65CE6515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62931" y="894711"/>
            <a:ext cx="1030064" cy="8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퀘어 침대 프레임 월넛">
            <a:extLst>
              <a:ext uri="{FF2B5EF4-FFF2-40B4-BE49-F238E27FC236}">
                <a16:creationId xmlns:a16="http://schemas.microsoft.com/office/drawing/2014/main" id="{2CE80359-E346-41D9-A045-FA555832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15" y="2694402"/>
            <a:ext cx="6014497" cy="481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트리거, 에코식 초음파 거리센서(HC-SR04) 2cm~350cm (P1229) - 스마트키트">
            <a:extLst>
              <a:ext uri="{FF2B5EF4-FFF2-40B4-BE49-F238E27FC236}">
                <a16:creationId xmlns:a16="http://schemas.microsoft.com/office/drawing/2014/main" id="{92164BFD-C9F0-43DC-BD82-92F2D9E1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56" y="2836415"/>
            <a:ext cx="1188450" cy="11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53E9DA-C019-4484-B56E-AEF23185773F}"/>
              </a:ext>
            </a:extLst>
          </p:cNvPr>
          <p:cNvCxnSpPr>
            <a:cxnSpLocks/>
          </p:cNvCxnSpPr>
          <p:nvPr/>
        </p:nvCxnSpPr>
        <p:spPr>
          <a:xfrm flipH="1">
            <a:off x="3016800" y="3461400"/>
            <a:ext cx="42598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8929456-29B3-4FE1-A84A-1A2565493209}"/>
              </a:ext>
            </a:extLst>
          </p:cNvPr>
          <p:cNvSpPr/>
          <p:nvPr/>
        </p:nvSpPr>
        <p:spPr>
          <a:xfrm>
            <a:off x="4170264" y="1788003"/>
            <a:ext cx="2060854" cy="2654397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75000"/>
                  <a:alpha val="54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3EC9C-9D7C-4170-BDB3-BFDB2FDCD9A7}"/>
              </a:ext>
            </a:extLst>
          </p:cNvPr>
          <p:cNvSpPr txBox="1"/>
          <p:nvPr/>
        </p:nvSpPr>
        <p:spPr>
          <a:xfrm>
            <a:off x="6096000" y="243279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대각선으로 측정 혹은 중앙에서 </a:t>
            </a:r>
            <a:br>
              <a:rPr lang="en-US" altLang="ko-KR" sz="1400" b="1" dirty="0"/>
            </a:br>
            <a:r>
              <a:rPr lang="ko-KR" altLang="en-US" sz="1400" b="1" dirty="0"/>
              <a:t>대각선 쪽으로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 사용</a:t>
            </a:r>
          </a:p>
        </p:txBody>
      </p:sp>
    </p:spTree>
    <p:extLst>
      <p:ext uri="{BB962C8B-B14F-4D97-AF65-F5344CB8AC3E}">
        <p14:creationId xmlns:p14="http://schemas.microsoft.com/office/powerpoint/2010/main" val="374085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Hakyong Kim</dc:creator>
  <cp:lastModifiedBy>Hakyong Kim</cp:lastModifiedBy>
  <cp:revision>1</cp:revision>
  <dcterms:created xsi:type="dcterms:W3CDTF">2021-11-13T02:20:03Z</dcterms:created>
  <dcterms:modified xsi:type="dcterms:W3CDTF">2021-11-13T02:34:44Z</dcterms:modified>
</cp:coreProperties>
</file>