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9" r:id="rId3"/>
    <p:sldId id="340" r:id="rId4"/>
    <p:sldId id="299" r:id="rId5"/>
    <p:sldId id="346" r:id="rId6"/>
    <p:sldId id="344" r:id="rId7"/>
    <p:sldId id="330" r:id="rId8"/>
    <p:sldId id="300" r:id="rId9"/>
    <p:sldId id="338" r:id="rId10"/>
    <p:sldId id="301" r:id="rId11"/>
    <p:sldId id="331" r:id="rId12"/>
    <p:sldId id="335" r:id="rId13"/>
    <p:sldId id="341" r:id="rId14"/>
    <p:sldId id="334" r:id="rId15"/>
    <p:sldId id="343" r:id="rId16"/>
    <p:sldId id="339" r:id="rId17"/>
    <p:sldId id="337" r:id="rId18"/>
    <p:sldId id="329" r:id="rId19"/>
    <p:sldId id="345" r:id="rId20"/>
    <p:sldId id="303" r:id="rId21"/>
    <p:sldId id="342" r:id="rId22"/>
    <p:sldId id="304" r:id="rId23"/>
    <p:sldId id="305" r:id="rId24"/>
    <p:sldId id="347" r:id="rId25"/>
    <p:sldId id="306" r:id="rId26"/>
    <p:sldId id="307" r:id="rId27"/>
    <p:sldId id="348" r:id="rId28"/>
    <p:sldId id="349" r:id="rId29"/>
    <p:sldId id="350" r:id="rId30"/>
    <p:sldId id="267" r:id="rId31"/>
  </p:sldIdLst>
  <p:sldSz cx="12001500" cy="8486775"/>
  <p:notesSz cx="8486775" cy="12001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훈" initials="이" lastIdx="1" clrIdx="0">
    <p:extLst>
      <p:ext uri="{19B8F6BF-5375-455C-9EA6-DF929625EA0E}">
        <p15:presenceInfo xmlns:p15="http://schemas.microsoft.com/office/powerpoint/2012/main" userId="91b965c58ac777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633"/>
    <a:srgbClr val="7B8EA9"/>
    <a:srgbClr val="2A3F6B"/>
    <a:srgbClr val="48690D"/>
    <a:srgbClr val="F7C45F"/>
    <a:srgbClr val="ED7D28"/>
    <a:srgbClr val="3B3838"/>
    <a:srgbClr val="767171"/>
    <a:srgbClr val="A4C226"/>
    <a:srgbClr val="F37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026" autoAdjust="0"/>
  </p:normalViewPr>
  <p:slideViewPr>
    <p:cSldViewPr>
      <p:cViewPr varScale="1">
        <p:scale>
          <a:sx n="89" d="100"/>
          <a:sy n="89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328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78238" cy="601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806950" y="0"/>
            <a:ext cx="3678238" cy="601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78DDA-C956-4C87-96C9-DEFAC8912DF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9538" y="1500188"/>
            <a:ext cx="5727700" cy="4051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49313" y="5775325"/>
            <a:ext cx="6788150" cy="4725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1399838"/>
            <a:ext cx="3678238" cy="601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806950" y="11399838"/>
            <a:ext cx="3678238" cy="601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6E18A-643C-4282-989E-C5919C53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3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E18A-643C-4282-989E-C5919C5312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0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E18A-643C-4282-989E-C5919C5312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9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E18A-643C-4282-989E-C5919C5312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5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E18A-643C-4282-989E-C5919C5312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E18A-643C-4282-989E-C5919C5312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3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Java, </a:t>
            </a:r>
            <a:r>
              <a:rPr lang="en-US" altLang="ko-KR" dirty="0" err="1"/>
              <a:t>Kotln</a:t>
            </a:r>
            <a:r>
              <a:rPr lang="en-US" altLang="ko-KR" dirty="0"/>
              <a:t>, firebase, </a:t>
            </a:r>
            <a:r>
              <a:rPr lang="en-US" altLang="ko-KR" dirty="0" err="1"/>
              <a:t>kakao</a:t>
            </a:r>
            <a:r>
              <a:rPr lang="en-US" altLang="ko-KR" dirty="0"/>
              <a:t> API, </a:t>
            </a:r>
            <a:r>
              <a:rPr lang="en-US" altLang="ko-KR" dirty="0" err="1"/>
              <a:t>naver</a:t>
            </a:r>
            <a:r>
              <a:rPr lang="en-US" altLang="ko-KR" dirty="0"/>
              <a:t> API, </a:t>
            </a:r>
            <a:r>
              <a:rPr lang="en-US" altLang="ko-KR" dirty="0" err="1"/>
              <a:t>iamport</a:t>
            </a:r>
            <a:r>
              <a:rPr lang="en-US" altLang="ko-KR" dirty="0"/>
              <a:t> API, google API</a:t>
            </a:r>
          </a:p>
          <a:p>
            <a:r>
              <a:rPr lang="en-US" altLang="ko-KR" dirty="0"/>
              <a:t>Maven, </a:t>
            </a:r>
            <a:r>
              <a:rPr lang="en-US" altLang="ko-KR" dirty="0" err="1"/>
              <a:t>gradle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mybatis</a:t>
            </a:r>
            <a:r>
              <a:rPr lang="en-US" altLang="ko-KR" dirty="0"/>
              <a:t>, spring security, </a:t>
            </a:r>
            <a:r>
              <a:rPr lang="en-US" altLang="ko-KR" dirty="0" err="1"/>
              <a:t>coolSMS</a:t>
            </a:r>
            <a:r>
              <a:rPr lang="en-US" altLang="ko-KR" dirty="0"/>
              <a:t> API, </a:t>
            </a:r>
            <a:r>
              <a:rPr lang="en-US" altLang="ko-KR" dirty="0" err="1"/>
              <a:t>apach</a:t>
            </a:r>
            <a:r>
              <a:rPr lang="en-US" altLang="ko-KR" dirty="0"/>
              <a:t> tomcat,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6E18A-643C-4282-989E-C5919C5312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3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C4E0252-9B01-DE99-4FB6-DDCC8EAD23CA}"/>
              </a:ext>
            </a:extLst>
          </p:cNvPr>
          <p:cNvSpPr/>
          <p:nvPr userDrawn="1"/>
        </p:nvSpPr>
        <p:spPr>
          <a:xfrm>
            <a:off x="-19050" y="0"/>
            <a:ext cx="2887327" cy="8486775"/>
          </a:xfrm>
          <a:prstGeom prst="rect">
            <a:avLst/>
          </a:prstGeom>
          <a:solidFill>
            <a:srgbClr val="D85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ED96-B2D0-4717-AAEC-504848F33518}" type="datetime1">
              <a:rPr lang="en-US" altLang="ko-KR" smtClean="0"/>
              <a:t>11/28/2022</a:t>
            </a:fld>
            <a:endParaRPr lang="en-US" dirty="0"/>
          </a:p>
        </p:txBody>
      </p:sp>
      <p:sp>
        <p:nvSpPr>
          <p:cNvPr id="17" name="바닥글 개체 틀 8">
            <a:extLst>
              <a:ext uri="{FF2B5EF4-FFF2-40B4-BE49-F238E27FC236}">
                <a16:creationId xmlns:a16="http://schemas.microsoft.com/office/drawing/2014/main" id="{4DCA6DBA-1CA4-1D99-2E5E-8AF003FA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  <a:prstGeom prst="rect">
            <a:avLst/>
          </a:prstGeom>
        </p:spPr>
        <p:txBody>
          <a:bodyPr anchor="ctr"/>
          <a:lstStyle>
            <a:lvl1pPr algn="r">
              <a:defRPr sz="11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ko-KR" altLang="en-US" dirty="0" err="1"/>
              <a:t>밥친구</a:t>
            </a:r>
            <a:endParaRPr 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85AC67-0D1E-A207-728B-B67B3F3A7B66}"/>
              </a:ext>
            </a:extLst>
          </p:cNvPr>
          <p:cNvCxnSpPr/>
          <p:nvPr userDrawn="1"/>
        </p:nvCxnSpPr>
        <p:spPr>
          <a:xfrm flipV="1">
            <a:off x="3638711" y="3989946"/>
            <a:ext cx="7543639" cy="43032"/>
          </a:xfrm>
          <a:prstGeom prst="line">
            <a:avLst/>
          </a:prstGeom>
          <a:ln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67" y="565785"/>
            <a:ext cx="3870796" cy="1980248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02201" y="1221939"/>
            <a:ext cx="6075759" cy="6031111"/>
          </a:xfrm>
        </p:spPr>
        <p:txBody>
          <a:bodyPr/>
          <a:lstStyle>
            <a:lvl1pPr marL="0" indent="0">
              <a:buNone/>
              <a:defRPr sz="3150"/>
            </a:lvl1pPr>
            <a:lvl2pPr marL="450068" indent="0">
              <a:buNone/>
              <a:defRPr sz="2756"/>
            </a:lvl2pPr>
            <a:lvl3pPr marL="900135" indent="0">
              <a:buNone/>
              <a:defRPr sz="2363"/>
            </a:lvl3pPr>
            <a:lvl4pPr marL="1350203" indent="0">
              <a:buNone/>
              <a:defRPr sz="1969"/>
            </a:lvl4pPr>
            <a:lvl5pPr marL="1800271" indent="0">
              <a:buNone/>
              <a:defRPr sz="1969"/>
            </a:lvl5pPr>
            <a:lvl6pPr marL="2250338" indent="0">
              <a:buNone/>
              <a:defRPr sz="1969"/>
            </a:lvl6pPr>
            <a:lvl7pPr marL="2700406" indent="0">
              <a:buNone/>
              <a:defRPr sz="1969"/>
            </a:lvl7pPr>
            <a:lvl8pPr marL="3150474" indent="0">
              <a:buNone/>
              <a:defRPr sz="1969"/>
            </a:lvl8pPr>
            <a:lvl9pPr marL="3600541" indent="0">
              <a:buNone/>
              <a:defRPr sz="196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6667" y="2546033"/>
            <a:ext cx="3870796" cy="4716840"/>
          </a:xfrm>
        </p:spPr>
        <p:txBody>
          <a:bodyPr/>
          <a:lstStyle>
            <a:lvl1pPr marL="0" indent="0">
              <a:buNone/>
              <a:defRPr sz="1575"/>
            </a:lvl1pPr>
            <a:lvl2pPr marL="450068" indent="0">
              <a:buNone/>
              <a:defRPr sz="1378"/>
            </a:lvl2pPr>
            <a:lvl3pPr marL="900135" indent="0">
              <a:buNone/>
              <a:defRPr sz="1181"/>
            </a:lvl3pPr>
            <a:lvl4pPr marL="1350203" indent="0">
              <a:buNone/>
              <a:defRPr sz="984"/>
            </a:lvl4pPr>
            <a:lvl5pPr marL="1800271" indent="0">
              <a:buNone/>
              <a:defRPr sz="984"/>
            </a:lvl5pPr>
            <a:lvl6pPr marL="2250338" indent="0">
              <a:buNone/>
              <a:defRPr sz="984"/>
            </a:lvl6pPr>
            <a:lvl7pPr marL="2700406" indent="0">
              <a:buNone/>
              <a:defRPr sz="984"/>
            </a:lvl7pPr>
            <a:lvl8pPr marL="3150474" indent="0">
              <a:buNone/>
              <a:defRPr sz="984"/>
            </a:lvl8pPr>
            <a:lvl9pPr marL="3600541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BB23-3C21-4096-A9EE-1755C319E1BD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D0F-19EB-4853-8C94-5B2B3484FEF6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588574" y="451842"/>
            <a:ext cx="2587823" cy="71921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25103" y="451842"/>
            <a:ext cx="7613452" cy="71921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C77A-9F85-433D-A23B-2FE9ABAFDDDA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58CFC-21AA-7189-587F-E1D13E1E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648EC6-E7C4-9574-0E68-2497DB34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37A-7139-4931-B16C-BB2C171068C7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9DB1D6-3F59-E74F-5FAE-43D2724C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E3ED7-2867-026F-0454-59006ECF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0188" y="1388924"/>
            <a:ext cx="9001125" cy="2954655"/>
          </a:xfrm>
        </p:spPr>
        <p:txBody>
          <a:bodyPr anchor="b"/>
          <a:lstStyle>
            <a:lvl1pPr algn="ctr">
              <a:defRPr sz="590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0188" y="4457522"/>
            <a:ext cx="9001125" cy="2049005"/>
          </a:xfrm>
        </p:spPr>
        <p:txBody>
          <a:bodyPr/>
          <a:lstStyle>
            <a:lvl1pPr marL="0" indent="0" algn="ctr">
              <a:buNone/>
              <a:defRPr sz="2363"/>
            </a:lvl1pPr>
            <a:lvl2pPr marL="450068" indent="0" algn="ctr">
              <a:buNone/>
              <a:defRPr sz="1969"/>
            </a:lvl2pPr>
            <a:lvl3pPr marL="900135" indent="0" algn="ctr">
              <a:buNone/>
              <a:defRPr sz="1772"/>
            </a:lvl3pPr>
            <a:lvl4pPr marL="1350203" indent="0" algn="ctr">
              <a:buNone/>
              <a:defRPr sz="1575"/>
            </a:lvl4pPr>
            <a:lvl5pPr marL="1800271" indent="0" algn="ctr">
              <a:buNone/>
              <a:defRPr sz="1575"/>
            </a:lvl5pPr>
            <a:lvl6pPr marL="2250338" indent="0" algn="ctr">
              <a:buNone/>
              <a:defRPr sz="1575"/>
            </a:lvl6pPr>
            <a:lvl7pPr marL="2700406" indent="0" algn="ctr">
              <a:buNone/>
              <a:defRPr sz="1575"/>
            </a:lvl7pPr>
            <a:lvl8pPr marL="3150474" indent="0" algn="ctr">
              <a:buNone/>
              <a:defRPr sz="1575"/>
            </a:lvl8pPr>
            <a:lvl9pPr marL="3600541" indent="0" algn="ctr">
              <a:buNone/>
              <a:defRPr sz="157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D310-E244-4597-B19A-8F4CD6DE554F}" type="datetime1">
              <a:rPr lang="en-US" altLang="ko-KR" smtClean="0"/>
              <a:t>11/28/2022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852" y="2115801"/>
            <a:ext cx="10351294" cy="3530262"/>
          </a:xfrm>
        </p:spPr>
        <p:txBody>
          <a:bodyPr anchor="b"/>
          <a:lstStyle>
            <a:lvl1pPr>
              <a:defRPr sz="590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8852" y="5679461"/>
            <a:ext cx="10351294" cy="1856481"/>
          </a:xfrm>
        </p:spPr>
        <p:txBody>
          <a:bodyPr/>
          <a:lstStyle>
            <a:lvl1pPr marL="0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1pPr>
            <a:lvl2pPr marL="450068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2pPr>
            <a:lvl3pPr marL="900135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50203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80027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50338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70040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504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60054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F297-9B46-4255-8D75-12A6BCE29864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5103" y="2259211"/>
            <a:ext cx="5100638" cy="538478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75759" y="2259211"/>
            <a:ext cx="5100638" cy="538478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842F-E8E7-4B25-952E-1E5600CDDEA6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66" y="451843"/>
            <a:ext cx="10351294" cy="1640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26667" y="2080439"/>
            <a:ext cx="5077197" cy="1019591"/>
          </a:xfrm>
        </p:spPr>
        <p:txBody>
          <a:bodyPr anchor="b"/>
          <a:lstStyle>
            <a:lvl1pPr marL="0" indent="0">
              <a:buNone/>
              <a:defRPr sz="2363" b="1"/>
            </a:lvl1pPr>
            <a:lvl2pPr marL="450068" indent="0">
              <a:buNone/>
              <a:defRPr sz="1969" b="1"/>
            </a:lvl2pPr>
            <a:lvl3pPr marL="900135" indent="0">
              <a:buNone/>
              <a:defRPr sz="1772" b="1"/>
            </a:lvl3pPr>
            <a:lvl4pPr marL="1350203" indent="0">
              <a:buNone/>
              <a:defRPr sz="1575" b="1"/>
            </a:lvl4pPr>
            <a:lvl5pPr marL="1800271" indent="0">
              <a:buNone/>
              <a:defRPr sz="1575" b="1"/>
            </a:lvl5pPr>
            <a:lvl6pPr marL="2250338" indent="0">
              <a:buNone/>
              <a:defRPr sz="1575" b="1"/>
            </a:lvl6pPr>
            <a:lvl7pPr marL="2700406" indent="0">
              <a:buNone/>
              <a:defRPr sz="1575" b="1"/>
            </a:lvl7pPr>
            <a:lvl8pPr marL="3150474" indent="0">
              <a:buNone/>
              <a:defRPr sz="1575" b="1"/>
            </a:lvl8pPr>
            <a:lvl9pPr marL="3600541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6667" y="3100030"/>
            <a:ext cx="5077197" cy="455967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75759" y="2080439"/>
            <a:ext cx="5102201" cy="1019591"/>
          </a:xfrm>
        </p:spPr>
        <p:txBody>
          <a:bodyPr anchor="b"/>
          <a:lstStyle>
            <a:lvl1pPr marL="0" indent="0">
              <a:buNone/>
              <a:defRPr sz="2363" b="1"/>
            </a:lvl1pPr>
            <a:lvl2pPr marL="450068" indent="0">
              <a:buNone/>
              <a:defRPr sz="1969" b="1"/>
            </a:lvl2pPr>
            <a:lvl3pPr marL="900135" indent="0">
              <a:buNone/>
              <a:defRPr sz="1772" b="1"/>
            </a:lvl3pPr>
            <a:lvl4pPr marL="1350203" indent="0">
              <a:buNone/>
              <a:defRPr sz="1575" b="1"/>
            </a:lvl4pPr>
            <a:lvl5pPr marL="1800271" indent="0">
              <a:buNone/>
              <a:defRPr sz="1575" b="1"/>
            </a:lvl5pPr>
            <a:lvl6pPr marL="2250338" indent="0">
              <a:buNone/>
              <a:defRPr sz="1575" b="1"/>
            </a:lvl6pPr>
            <a:lvl7pPr marL="2700406" indent="0">
              <a:buNone/>
              <a:defRPr sz="1575" b="1"/>
            </a:lvl7pPr>
            <a:lvl8pPr marL="3150474" indent="0">
              <a:buNone/>
              <a:defRPr sz="1575" b="1"/>
            </a:lvl8pPr>
            <a:lvl9pPr marL="3600541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75759" y="3100030"/>
            <a:ext cx="5102201" cy="455967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D28-3C4C-4995-92AF-DD2936A70478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439E-90CA-4922-8DD3-498182EDEA09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4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BDBE32-249B-4351-D420-1C8756AE7F6B}"/>
              </a:ext>
            </a:extLst>
          </p:cNvPr>
          <p:cNvSpPr/>
          <p:nvPr userDrawn="1"/>
        </p:nvSpPr>
        <p:spPr>
          <a:xfrm>
            <a:off x="-19050" y="0"/>
            <a:ext cx="703631" cy="8486775"/>
          </a:xfrm>
          <a:prstGeom prst="rect">
            <a:avLst/>
          </a:prstGeom>
          <a:solidFill>
            <a:srgbClr val="D85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C304F-E42B-35F5-228C-63ABD39E29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" y="180798"/>
            <a:ext cx="476250" cy="476250"/>
          </a:xfrm>
          <a:prstGeom prst="rect">
            <a:avLst/>
          </a:prstGeom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6A03425E-8639-C1BB-48EB-45716A61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843-C829-43D5-9A13-9CD7B222C3BF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11" name="바닥글 개체 틀 8">
            <a:extLst>
              <a:ext uri="{FF2B5EF4-FFF2-40B4-BE49-F238E27FC236}">
                <a16:creationId xmlns:a16="http://schemas.microsoft.com/office/drawing/2014/main" id="{FE5A4146-EB67-B467-D38C-D5E14E7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  <a:prstGeom prst="rect">
            <a:avLst/>
          </a:prstGeom>
        </p:spPr>
        <p:txBody>
          <a:bodyPr anchor="ctr"/>
          <a:lstStyle>
            <a:lvl1pPr algn="r">
              <a:defRPr sz="11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ko-KR" altLang="en-US" dirty="0" err="1"/>
              <a:t>밥친구</a:t>
            </a:r>
            <a:endParaRPr 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8272B4-4988-1946-86B2-1A9B5D01B655}"/>
              </a:ext>
            </a:extLst>
          </p:cNvPr>
          <p:cNvCxnSpPr/>
          <p:nvPr userDrawn="1"/>
        </p:nvCxnSpPr>
        <p:spPr>
          <a:xfrm>
            <a:off x="980041" y="661987"/>
            <a:ext cx="10027265" cy="0"/>
          </a:xfrm>
          <a:prstGeom prst="line">
            <a:avLst/>
          </a:prstGeom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8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67" y="565785"/>
            <a:ext cx="3870796" cy="1980248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2201" y="1221939"/>
            <a:ext cx="6075759" cy="6031111"/>
          </a:xfrm>
        </p:spPr>
        <p:txBody>
          <a:bodyPr/>
          <a:lstStyle>
            <a:lvl1pPr>
              <a:defRPr sz="3150"/>
            </a:lvl1pPr>
            <a:lvl2pPr>
              <a:defRPr sz="2756"/>
            </a:lvl2pPr>
            <a:lvl3pPr>
              <a:defRPr sz="2363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6667" y="2546033"/>
            <a:ext cx="3870796" cy="4716840"/>
          </a:xfrm>
        </p:spPr>
        <p:txBody>
          <a:bodyPr/>
          <a:lstStyle>
            <a:lvl1pPr marL="0" indent="0">
              <a:buNone/>
              <a:defRPr sz="1575"/>
            </a:lvl1pPr>
            <a:lvl2pPr marL="450068" indent="0">
              <a:buNone/>
              <a:defRPr sz="1378"/>
            </a:lvl2pPr>
            <a:lvl3pPr marL="900135" indent="0">
              <a:buNone/>
              <a:defRPr sz="1181"/>
            </a:lvl3pPr>
            <a:lvl4pPr marL="1350203" indent="0">
              <a:buNone/>
              <a:defRPr sz="984"/>
            </a:lvl4pPr>
            <a:lvl5pPr marL="1800271" indent="0">
              <a:buNone/>
              <a:defRPr sz="984"/>
            </a:lvl5pPr>
            <a:lvl6pPr marL="2250338" indent="0">
              <a:buNone/>
              <a:defRPr sz="984"/>
            </a:lvl6pPr>
            <a:lvl7pPr marL="2700406" indent="0">
              <a:buNone/>
              <a:defRPr sz="984"/>
            </a:lvl7pPr>
            <a:lvl8pPr marL="3150474" indent="0">
              <a:buNone/>
              <a:defRPr sz="984"/>
            </a:lvl8pPr>
            <a:lvl9pPr marL="3600541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082A-CA80-4C02-95A1-1FB310806F65}" type="datetime1">
              <a:rPr lang="en-US" altLang="ko-KR" smtClean="0"/>
              <a:t>11/28/2022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75497" y="7865984"/>
            <a:ext cx="4050506" cy="4518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밥친구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76059" y="7865984"/>
            <a:ext cx="2700338" cy="451842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25103" y="451843"/>
            <a:ext cx="10351294" cy="1640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25103" y="2259211"/>
            <a:ext cx="10351294" cy="538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5103" y="7865984"/>
            <a:ext cx="2700338" cy="451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6FBE6-66D2-4C4A-807B-5A97E16F59AC}" type="datetime1">
              <a:rPr lang="en-US" altLang="ko-KR" smtClean="0"/>
              <a:t>11/28/2022</a:t>
            </a:fld>
            <a:endParaRPr lang="en-US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id="{B4BC06CE-4619-15DA-0485-5F6B4CE87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3350" y="7865984"/>
            <a:ext cx="4050506" cy="451842"/>
          </a:xfrm>
          <a:prstGeom prst="rect">
            <a:avLst/>
          </a:prstGeom>
        </p:spPr>
        <p:txBody>
          <a:bodyPr anchor="ctr"/>
          <a:lstStyle>
            <a:lvl1pPr algn="r">
              <a:defRPr sz="11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ko-KR" altLang="en-US" dirty="0" err="1"/>
              <a:t>밥친구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00135" rtl="0" eaLnBrk="1" latinLnBrk="1" hangingPunct="1">
        <a:lnSpc>
          <a:spcPct val="90000"/>
        </a:lnSpc>
        <a:spcBef>
          <a:spcPct val="0"/>
        </a:spcBef>
        <a:buNone/>
        <a:defRPr sz="4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034" indent="-225034" algn="l" defTabSz="900135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5102" indent="-225034" algn="l" defTabSz="900135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1125169" indent="-225034" algn="l" defTabSz="900135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575237" indent="-225034" algn="l" defTabSz="900135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5305" indent="-225034" algn="l" defTabSz="900135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5372" indent="-225034" algn="l" defTabSz="900135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5440" indent="-225034" algn="l" defTabSz="900135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5508" indent="-225034" algn="l" defTabSz="900135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5575" indent="-225034" algn="l" defTabSz="900135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0135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50068" algn="l" defTabSz="900135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900135" algn="l" defTabSz="900135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50203" algn="l" defTabSz="900135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800271" algn="l" defTabSz="900135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50338" algn="l" defTabSz="900135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700406" algn="l" defTabSz="900135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50474" algn="l" defTabSz="900135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600541" algn="l" defTabSz="900135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2.jpeg"/><Relationship Id="rId16" Type="http://schemas.microsoft.com/office/2007/relationships/hdphoto" Target="../media/hdphoto3.wd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jpg"/><Relationship Id="rId3" Type="http://schemas.openxmlformats.org/officeDocument/2006/relationships/image" Target="../media/image50.jp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jpg"/><Relationship Id="rId15" Type="http://schemas.openxmlformats.org/officeDocument/2006/relationships/image" Target="../media/image62.jpg"/><Relationship Id="rId10" Type="http://schemas.openxmlformats.org/officeDocument/2006/relationships/image" Target="../media/image57.jpe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>
          <a:blip r:embed="rId2">
            <a:alphaModFix amt="5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025" y="5153904"/>
            <a:ext cx="12110049" cy="5061244"/>
            <a:chOff x="-55025" y="5153904"/>
            <a:chExt cx="12110049" cy="50612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025" y="5153904"/>
              <a:ext cx="12110049" cy="5061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57817" y="1224017"/>
            <a:ext cx="7331482" cy="6470033"/>
            <a:chOff x="-557817" y="1224017"/>
            <a:chExt cx="7331482" cy="64700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557817" y="1224017"/>
              <a:ext cx="7331482" cy="64700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7199" y="2148144"/>
            <a:ext cx="2381081" cy="2664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5498" y="4319587"/>
            <a:ext cx="2133186" cy="18878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89134" y="1721808"/>
            <a:ext cx="204331" cy="171652"/>
            <a:chOff x="3989134" y="1721808"/>
            <a:chExt cx="204331" cy="17165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989134" y="1721808"/>
              <a:ext cx="204331" cy="28345"/>
              <a:chOff x="3989134" y="1721808"/>
              <a:chExt cx="204331" cy="2834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89134" y="1721808"/>
                <a:ext cx="204331" cy="2834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89134" y="1793461"/>
              <a:ext cx="204331" cy="28345"/>
              <a:chOff x="3989134" y="1793461"/>
              <a:chExt cx="204331" cy="2834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89134" y="1793461"/>
                <a:ext cx="204331" cy="2834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989134" y="1865114"/>
              <a:ext cx="204331" cy="28345"/>
              <a:chOff x="3989134" y="1865114"/>
              <a:chExt cx="204331" cy="2834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89134" y="1865114"/>
                <a:ext cx="204331" cy="2834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896708" y="6369782"/>
            <a:ext cx="2427642" cy="506679"/>
            <a:chOff x="2072233" y="6369782"/>
            <a:chExt cx="2206947" cy="5066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72233" y="6369782"/>
              <a:ext cx="2206947" cy="5066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67408" y="1721808"/>
            <a:ext cx="222022" cy="183303"/>
            <a:chOff x="1967408" y="1721808"/>
            <a:chExt cx="222022" cy="18330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967408" y="1721808"/>
              <a:ext cx="222022" cy="18330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90934" y="5338768"/>
            <a:ext cx="5091429" cy="20620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379975" y="7106909"/>
            <a:ext cx="3204815" cy="1117679"/>
            <a:chOff x="6379975" y="7106909"/>
            <a:chExt cx="3204815" cy="11176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6166" y="6562960"/>
              <a:ext cx="6409629" cy="2235358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79975" y="7106909"/>
              <a:ext cx="3204815" cy="1117679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60" y="2262187"/>
            <a:ext cx="2448117" cy="2335450"/>
          </a:xfrm>
          <a:prstGeom prst="rect">
            <a:avLst/>
          </a:prstGeom>
          <a:noFill/>
          <a:effectLst>
            <a:reflection endPos="0" dir="5400000" sy="-100000" algn="bl" rotWithShape="0"/>
            <a:softEdge rad="0"/>
          </a:effectLst>
        </p:spPr>
      </p:pic>
      <p:grpSp>
        <p:nvGrpSpPr>
          <p:cNvPr id="1012" name="그룹 1012"/>
          <p:cNvGrpSpPr/>
          <p:nvPr/>
        </p:nvGrpSpPr>
        <p:grpSpPr>
          <a:xfrm>
            <a:off x="5344068" y="3717036"/>
            <a:ext cx="3195272" cy="3294095"/>
            <a:chOff x="5344068" y="3717036"/>
            <a:chExt cx="3195272" cy="329409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71010" y="2112561"/>
              <a:ext cx="6390544" cy="6588190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44068" y="3717036"/>
              <a:ext cx="3195272" cy="329409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7298284" y="1125687"/>
            <a:ext cx="433965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rgbClr val="EE5A4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밥</a:t>
            </a: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같이 주문할 </a:t>
            </a:r>
            <a:endParaRPr lang="en-US" altLang="ko-KR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5000" b="1" dirty="0">
                <a:solidFill>
                  <a:srgbClr val="EE5A4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친</a:t>
            </a:r>
            <a:r>
              <a:rPr lang="ko-KR" altLang="en-US" sz="5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구를</a:t>
            </a:r>
            <a:endParaRPr lang="en-US" altLang="ko-KR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5000" b="1" dirty="0">
                <a:solidFill>
                  <a:srgbClr val="EE5A4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</a:t>
            </a:r>
            <a:r>
              <a:rPr lang="ko-KR" altLang="en-US" sz="5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합니다</a:t>
            </a:r>
            <a:endParaRPr lang="ko-KR" altLang="en-US" sz="5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0F001-407D-48FD-57DD-A6A3D8B16E45}"/>
              </a:ext>
            </a:extLst>
          </p:cNvPr>
          <p:cNvSpPr txBox="1"/>
          <p:nvPr/>
        </p:nvSpPr>
        <p:spPr>
          <a:xfrm>
            <a:off x="1896708" y="6465987"/>
            <a:ext cx="245286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주문하러가기</a:t>
            </a:r>
            <a:endParaRPr lang="ko-KR" altLang="en-US" sz="1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638711" y="2826528"/>
            <a:ext cx="7543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8E69B3C-7D26-0FA7-B03E-84997AF4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6B79CF-DEEC-31CF-5FBD-232642A8037C}"/>
              </a:ext>
            </a:extLst>
          </p:cNvPr>
          <p:cNvGrpSpPr/>
          <p:nvPr/>
        </p:nvGrpSpPr>
        <p:grpSpPr>
          <a:xfrm>
            <a:off x="-35674" y="3987287"/>
            <a:ext cx="3039910" cy="507148"/>
            <a:chOff x="-120664" y="1628118"/>
            <a:chExt cx="3311286" cy="507148"/>
          </a:xfrm>
          <a:solidFill>
            <a:srgbClr val="FFDDA7">
              <a:alpha val="98824"/>
            </a:srgbClr>
          </a:solidFill>
        </p:grpSpPr>
        <p:sp>
          <p:nvSpPr>
            <p:cNvPr id="3" name="모서리가 둥근 직사각형 38">
              <a:extLst>
                <a:ext uri="{FF2B5EF4-FFF2-40B4-BE49-F238E27FC236}">
                  <a16:creationId xmlns:a16="http://schemas.microsoft.com/office/drawing/2014/main" id="{0F4E35A3-F110-D0BF-46B9-F0BB718FC5FE}"/>
                </a:ext>
              </a:extLst>
            </p:cNvPr>
            <p:cNvSpPr/>
            <p:nvPr/>
          </p:nvSpPr>
          <p:spPr>
            <a:xfrm>
              <a:off x="-120664" y="1628118"/>
              <a:ext cx="3191242" cy="5071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2B18DA0A-82DE-238D-A5A0-55BC80E96671}"/>
                </a:ext>
              </a:extLst>
            </p:cNvPr>
            <p:cNvSpPr/>
            <p:nvPr/>
          </p:nvSpPr>
          <p:spPr>
            <a:xfrm rot="5400000">
              <a:off x="2889966" y="1791900"/>
              <a:ext cx="455700" cy="1456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5B545B-00D0-1E70-0ECF-11F5E7A13001}"/>
              </a:ext>
            </a:extLst>
          </p:cNvPr>
          <p:cNvGrpSpPr/>
          <p:nvPr/>
        </p:nvGrpSpPr>
        <p:grpSpPr>
          <a:xfrm>
            <a:off x="196329" y="1830818"/>
            <a:ext cx="2070621" cy="4825137"/>
            <a:chOff x="196329" y="1984960"/>
            <a:chExt cx="2070621" cy="4825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188F14-56D3-1731-6F45-68E466A5F9C2}"/>
                </a:ext>
              </a:extLst>
            </p:cNvPr>
            <p:cNvSpPr txBox="1"/>
            <p:nvPr/>
          </p:nvSpPr>
          <p:spPr>
            <a:xfrm>
              <a:off x="212805" y="4213555"/>
              <a:ext cx="205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일정 및 도구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1C4F2A-10C6-8488-5B86-8C1E35ABF7E0}"/>
                </a:ext>
              </a:extLst>
            </p:cNvPr>
            <p:cNvSpPr txBox="1"/>
            <p:nvPr/>
          </p:nvSpPr>
          <p:spPr>
            <a:xfrm>
              <a:off x="202339" y="4956881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D44CA9-35E2-9F1C-5780-DF1CE916E865}"/>
                </a:ext>
              </a:extLst>
            </p:cNvPr>
            <p:cNvSpPr txBox="1"/>
            <p:nvPr/>
          </p:nvSpPr>
          <p:spPr>
            <a:xfrm>
              <a:off x="196329" y="5698823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182ED-3142-F815-7307-51D3A1F902EF}"/>
                </a:ext>
              </a:extLst>
            </p:cNvPr>
            <p:cNvSpPr txBox="1"/>
            <p:nvPr/>
          </p:nvSpPr>
          <p:spPr>
            <a:xfrm>
              <a:off x="196329" y="6440765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2E20C1-E28D-0C89-13FE-72D9C3DD0BD2}"/>
                </a:ext>
              </a:extLst>
            </p:cNvPr>
            <p:cNvSpPr txBox="1"/>
            <p:nvPr/>
          </p:nvSpPr>
          <p:spPr>
            <a:xfrm>
              <a:off x="212805" y="3471613"/>
              <a:ext cx="123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 의도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6A253-0DDB-AD85-D5C2-902645559FAD}"/>
                </a:ext>
              </a:extLst>
            </p:cNvPr>
            <p:cNvSpPr txBox="1"/>
            <p:nvPr/>
          </p:nvSpPr>
          <p:spPr>
            <a:xfrm>
              <a:off x="208171" y="1984960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6DB4E3-1153-FCEC-DDD0-CCB2CC9628F0}"/>
                </a:ext>
              </a:extLst>
            </p:cNvPr>
            <p:cNvSpPr txBox="1"/>
            <p:nvPr/>
          </p:nvSpPr>
          <p:spPr>
            <a:xfrm>
              <a:off x="208171" y="2729671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00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11">
            <a:extLst>
              <a:ext uri="{FF2B5EF4-FFF2-40B4-BE49-F238E27FC236}">
                <a16:creationId xmlns:a16="http://schemas.microsoft.com/office/drawing/2014/main" id="{BDD8C755-7AF3-D5AE-38F6-32069E17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108D4-06B0-A172-24B5-BA9B22B48D47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48BC18A-6F4F-5D47-9322-37D8036C8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73047"/>
              </p:ext>
            </p:extLst>
          </p:nvPr>
        </p:nvGraphicFramePr>
        <p:xfrm>
          <a:off x="919970" y="1042987"/>
          <a:ext cx="1079578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>
                  <a:extLst>
                    <a:ext uri="{9D8B030D-6E8A-4147-A177-3AD203B41FA5}">
                      <a16:colId xmlns:a16="http://schemas.microsoft.com/office/drawing/2014/main" val="33789960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28730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301808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975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804672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02714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69570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93366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5384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1271737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86797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9167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0986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291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184912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1815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95120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3112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62506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087620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47774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42165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43433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1307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86884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30848873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WEEK 1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10 / 24</a:t>
                      </a:r>
                      <a:endParaRPr lang="ko-KR" altLang="en-US" sz="1200" dirty="0">
                        <a:solidFill>
                          <a:srgbClr val="3B3838"/>
                        </a:solidFill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WEEK 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10 / 31</a:t>
                      </a:r>
                      <a:endParaRPr lang="ko-KR" altLang="en-US" sz="1200" dirty="0">
                        <a:solidFill>
                          <a:srgbClr val="3B3838"/>
                        </a:solidFill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WEEK 3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11 / 7</a:t>
                      </a:r>
                      <a:endParaRPr lang="ko-KR" altLang="en-US" sz="1200" dirty="0">
                        <a:solidFill>
                          <a:srgbClr val="3B3838"/>
                        </a:solidFill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WEEK 4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11 / 14</a:t>
                      </a:r>
                      <a:endParaRPr lang="ko-KR" altLang="en-US" sz="1200" dirty="0">
                        <a:solidFill>
                          <a:srgbClr val="3B3838"/>
                        </a:solidFill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WEEK 5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11 / 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31099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24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25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26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27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28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31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16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17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18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21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22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23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24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B3838"/>
                          </a:solidFill>
                        </a:rPr>
                        <a:t>25</a:t>
                      </a:r>
                      <a:endParaRPr lang="ko-KR" altLang="en-US" sz="1200" dirty="0">
                        <a:solidFill>
                          <a:srgbClr val="3B3838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46256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주제 선정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38336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스크립트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7005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DB </a:t>
                      </a:r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설계 및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6391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관리자 웹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00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사장님 웹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4383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사용자 앱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11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001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기능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103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001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UI / UX </a:t>
                      </a:r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디자인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1882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최종 테스트 및 디버깅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7997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PPT </a:t>
                      </a:r>
                      <a:r>
                        <a:rPr lang="ko-KR" altLang="en-US" sz="1200" b="1" dirty="0">
                          <a:solidFill>
                            <a:srgbClr val="3B3838"/>
                          </a:solidFill>
                          <a:ea typeface="나눔바른고딕" panose="020B0603020101020101"/>
                        </a:rPr>
                        <a:t>제작 및 발표 준비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4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99959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D7E51F-C126-FA03-DEC1-C8BA30E362AF}"/>
              </a:ext>
            </a:extLst>
          </p:cNvPr>
          <p:cNvSpPr/>
          <p:nvPr/>
        </p:nvSpPr>
        <p:spPr>
          <a:xfrm>
            <a:off x="2711793" y="2262187"/>
            <a:ext cx="1080000" cy="214636"/>
          </a:xfrm>
          <a:prstGeom prst="roundRect">
            <a:avLst>
              <a:gd name="adj" fmla="val 50000"/>
            </a:avLst>
          </a:prstGeom>
          <a:solidFill>
            <a:srgbClr val="486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610BA4A-9DA1-4CEF-4FE4-BEF180B65456}"/>
              </a:ext>
            </a:extLst>
          </p:cNvPr>
          <p:cNvSpPr/>
          <p:nvPr/>
        </p:nvSpPr>
        <p:spPr>
          <a:xfrm>
            <a:off x="3791793" y="2803991"/>
            <a:ext cx="720000" cy="214636"/>
          </a:xfrm>
          <a:prstGeom prst="roundRect">
            <a:avLst>
              <a:gd name="adj" fmla="val 50000"/>
            </a:avLst>
          </a:prstGeom>
          <a:solidFill>
            <a:srgbClr val="ED7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8CEFEC0-01C1-FD51-4E06-B83A2C014D9D}"/>
              </a:ext>
            </a:extLst>
          </p:cNvPr>
          <p:cNvSpPr/>
          <p:nvPr/>
        </p:nvSpPr>
        <p:spPr>
          <a:xfrm>
            <a:off x="3791793" y="3349373"/>
            <a:ext cx="1440000" cy="214636"/>
          </a:xfrm>
          <a:prstGeom prst="roundRect">
            <a:avLst>
              <a:gd name="adj" fmla="val 50000"/>
            </a:avLst>
          </a:prstGeom>
          <a:solidFill>
            <a:srgbClr val="2A3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C4AD058-AD98-D4CF-0FA5-A4CB8FEE1C98}"/>
              </a:ext>
            </a:extLst>
          </p:cNvPr>
          <p:cNvSpPr/>
          <p:nvPr/>
        </p:nvSpPr>
        <p:spPr>
          <a:xfrm>
            <a:off x="4511793" y="3882398"/>
            <a:ext cx="3600000" cy="214636"/>
          </a:xfrm>
          <a:prstGeom prst="roundRect">
            <a:avLst>
              <a:gd name="adj" fmla="val 50000"/>
            </a:avLst>
          </a:prstGeom>
          <a:solidFill>
            <a:srgbClr val="486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9A4F63-BE4A-DC5B-BF9B-FC11E2F9263F}"/>
              </a:ext>
            </a:extLst>
          </p:cNvPr>
          <p:cNvSpPr/>
          <p:nvPr/>
        </p:nvSpPr>
        <p:spPr>
          <a:xfrm>
            <a:off x="5231793" y="4415423"/>
            <a:ext cx="2880000" cy="214636"/>
          </a:xfrm>
          <a:prstGeom prst="roundRect">
            <a:avLst>
              <a:gd name="adj" fmla="val 50000"/>
            </a:avLst>
          </a:prstGeom>
          <a:solidFill>
            <a:srgbClr val="ED7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D5454B-9070-9097-47D5-492924D73F87}"/>
              </a:ext>
            </a:extLst>
          </p:cNvPr>
          <p:cNvSpPr/>
          <p:nvPr/>
        </p:nvSpPr>
        <p:spPr>
          <a:xfrm>
            <a:off x="6325180" y="4910646"/>
            <a:ext cx="4320000" cy="214636"/>
          </a:xfrm>
          <a:prstGeom prst="roundRect">
            <a:avLst>
              <a:gd name="adj" fmla="val 50000"/>
            </a:avLst>
          </a:prstGeom>
          <a:solidFill>
            <a:srgbClr val="7B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8394355-5A9C-C646-CA48-C07F296C9CD3}"/>
              </a:ext>
            </a:extLst>
          </p:cNvPr>
          <p:cNvSpPr/>
          <p:nvPr/>
        </p:nvSpPr>
        <p:spPr>
          <a:xfrm>
            <a:off x="8111793" y="5481500"/>
            <a:ext cx="2880000" cy="214636"/>
          </a:xfrm>
          <a:prstGeom prst="roundRect">
            <a:avLst>
              <a:gd name="adj" fmla="val 50000"/>
            </a:avLst>
          </a:prstGeom>
          <a:solidFill>
            <a:srgbClr val="2A3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E0CA057-D593-7B88-09F9-494E3A4CC689}"/>
              </a:ext>
            </a:extLst>
          </p:cNvPr>
          <p:cNvSpPr/>
          <p:nvPr/>
        </p:nvSpPr>
        <p:spPr>
          <a:xfrm>
            <a:off x="8835750" y="6014498"/>
            <a:ext cx="2520000" cy="214636"/>
          </a:xfrm>
          <a:prstGeom prst="roundRect">
            <a:avLst>
              <a:gd name="adj" fmla="val 50000"/>
            </a:avLst>
          </a:prstGeom>
          <a:solidFill>
            <a:srgbClr val="486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FFE6D4D-5549-7F26-8E4B-0ECF5F4F17CA}"/>
              </a:ext>
            </a:extLst>
          </p:cNvPr>
          <p:cNvSpPr/>
          <p:nvPr/>
        </p:nvSpPr>
        <p:spPr>
          <a:xfrm>
            <a:off x="9918505" y="6547496"/>
            <a:ext cx="1440000" cy="214636"/>
          </a:xfrm>
          <a:prstGeom prst="roundRect">
            <a:avLst>
              <a:gd name="adj" fmla="val 50000"/>
            </a:avLst>
          </a:prstGeom>
          <a:solidFill>
            <a:srgbClr val="ED7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FA43A8-9E09-2E55-9E12-175CE08FA3FC}"/>
              </a:ext>
            </a:extLst>
          </p:cNvPr>
          <p:cNvSpPr/>
          <p:nvPr/>
        </p:nvSpPr>
        <p:spPr>
          <a:xfrm>
            <a:off x="10637457" y="7080494"/>
            <a:ext cx="1080000" cy="214636"/>
          </a:xfrm>
          <a:prstGeom prst="roundRect">
            <a:avLst>
              <a:gd name="adj" fmla="val 50000"/>
            </a:avLst>
          </a:prstGeom>
          <a:solidFill>
            <a:srgbClr val="7B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11">
            <a:extLst>
              <a:ext uri="{FF2B5EF4-FFF2-40B4-BE49-F238E27FC236}">
                <a16:creationId xmlns:a16="http://schemas.microsoft.com/office/drawing/2014/main" id="{1FA7987E-D2E2-F4F4-3D99-02845608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5183F6-4C2C-1F45-FA8F-C06F81EA7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"/>
          <a:stretch/>
        </p:blipFill>
        <p:spPr>
          <a:xfrm>
            <a:off x="994195" y="814387"/>
            <a:ext cx="10027264" cy="711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910BB-5A70-6902-AD12-CA42467056D3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B66BF-3B42-D4F7-264B-8E7B0ABD24E2}"/>
              </a:ext>
            </a:extLst>
          </p:cNvPr>
          <p:cNvSpPr txBox="1"/>
          <p:nvPr/>
        </p:nvSpPr>
        <p:spPr>
          <a:xfrm>
            <a:off x="1504950" y="1195387"/>
            <a:ext cx="4648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ED7D28"/>
                </a:solidFill>
                <a:ea typeface="나눔바른고딕" panose="020B0603020101020101"/>
              </a:rPr>
              <a:t>스크럼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117176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11">
            <a:extLst>
              <a:ext uri="{FF2B5EF4-FFF2-40B4-BE49-F238E27FC236}">
                <a16:creationId xmlns:a16="http://schemas.microsoft.com/office/drawing/2014/main" id="{1FA7987E-D2E2-F4F4-3D99-02845608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57991-1142-2314-0163-2B9050C8E0B5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5AC511-45CF-A0C6-6F87-36CFE844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861695"/>
            <a:ext cx="1972709" cy="56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AC1BEF-366B-0F19-2B7A-2887782D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124586"/>
            <a:ext cx="4458086" cy="50906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8316EF-55F4-6479-12B8-C66F932B4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50" y="1581833"/>
            <a:ext cx="5037700" cy="26589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D46BA4-1195-121F-EF3F-D1703CCE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4499569"/>
            <a:ext cx="5029200" cy="18711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0AA842-54B1-BB89-75A3-985FFF90F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850" y="6605587"/>
            <a:ext cx="5037700" cy="10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1">
            <a:extLst>
              <a:ext uri="{FF2B5EF4-FFF2-40B4-BE49-F238E27FC236}">
                <a16:creationId xmlns:a16="http://schemas.microsoft.com/office/drawing/2014/main" id="{FB07424A-1F39-4FF2-1C24-151DD0DD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DF73E-CA20-2FFA-8D33-A787D7F70B66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14BD10-1103-B9BF-8FC4-1F05AB8B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46" y="977230"/>
            <a:ext cx="4050506" cy="34591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36D5036-23C4-99A9-63B0-984362DA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60" y="977230"/>
            <a:ext cx="4166390" cy="34591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F6FC55-0F30-D5B0-032E-0BA2FF2DC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46" y="4582297"/>
            <a:ext cx="4050506" cy="32424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98AEA59-4D1C-2363-F9EE-BD0E601F6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244" y="4583186"/>
            <a:ext cx="4050506" cy="32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1">
            <a:extLst>
              <a:ext uri="{FF2B5EF4-FFF2-40B4-BE49-F238E27FC236}">
                <a16:creationId xmlns:a16="http://schemas.microsoft.com/office/drawing/2014/main" id="{FB07424A-1F39-4FF2-1C24-151DD0DD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DF73E-CA20-2FFA-8D33-A787D7F70B66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8D00557-1A32-D2D3-0EDC-F835C92E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10" y="890587"/>
            <a:ext cx="8876679" cy="43199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C255ED-76B3-1428-6B33-5D98E968B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" r="54259"/>
          <a:stretch/>
        </p:blipFill>
        <p:spPr>
          <a:xfrm>
            <a:off x="1303438" y="6509218"/>
            <a:ext cx="6907112" cy="1550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923CEE-20B7-7179-343C-1E4DDC63A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931" y="6509218"/>
            <a:ext cx="994131" cy="1550844"/>
          </a:xfrm>
          <a:prstGeom prst="rect">
            <a:avLst/>
          </a:prstGeom>
        </p:spPr>
      </p:pic>
      <p:pic>
        <p:nvPicPr>
          <p:cNvPr id="2050" name="Picture 2" descr="GitHub Guide for Beginners | Analytics Vidhya">
            <a:extLst>
              <a:ext uri="{FF2B5EF4-FFF2-40B4-BE49-F238E27FC236}">
                <a16:creationId xmlns:a16="http://schemas.microsoft.com/office/drawing/2014/main" id="{2E3CE5E6-C35C-5368-6D09-BEC05CCEE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8" b="21428"/>
          <a:stretch/>
        </p:blipFill>
        <p:spPr bwMode="auto">
          <a:xfrm>
            <a:off x="1302923" y="5386387"/>
            <a:ext cx="28575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3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06A310-A5B1-407B-9FBE-CFE228E7EF65}"/>
              </a:ext>
            </a:extLst>
          </p:cNvPr>
          <p:cNvGrpSpPr/>
          <p:nvPr/>
        </p:nvGrpSpPr>
        <p:grpSpPr>
          <a:xfrm>
            <a:off x="980041" y="1466927"/>
            <a:ext cx="5715000" cy="3093637"/>
            <a:chOff x="1123950" y="966787"/>
            <a:chExt cx="5110659" cy="338209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3950" y="966787"/>
              <a:ext cx="4876800" cy="338209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659316" y="3954153"/>
              <a:ext cx="57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307E6F-DA39-69E8-35D4-AF8ED5D13835}"/>
              </a:ext>
            </a:extLst>
          </p:cNvPr>
          <p:cNvGrpSpPr/>
          <p:nvPr/>
        </p:nvGrpSpPr>
        <p:grpSpPr>
          <a:xfrm>
            <a:off x="6526092" y="1466927"/>
            <a:ext cx="5189658" cy="3093637"/>
            <a:chOff x="6413123" y="966787"/>
            <a:chExt cx="5055314" cy="338325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3123" y="966787"/>
              <a:ext cx="4876800" cy="338325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0945237" y="3950965"/>
              <a:ext cx="52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D25552-8D71-FB1B-73F5-85530A9C820B}"/>
              </a:ext>
            </a:extLst>
          </p:cNvPr>
          <p:cNvGrpSpPr/>
          <p:nvPr/>
        </p:nvGrpSpPr>
        <p:grpSpPr>
          <a:xfrm>
            <a:off x="965110" y="4679702"/>
            <a:ext cx="5797640" cy="3221285"/>
            <a:chOff x="1116873" y="4577476"/>
            <a:chExt cx="5164446" cy="338433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6873" y="4577476"/>
              <a:ext cx="4876800" cy="336840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706026" y="7592476"/>
              <a:ext cx="57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바닥글 개체 틀 11">
            <a:extLst>
              <a:ext uri="{FF2B5EF4-FFF2-40B4-BE49-F238E27FC236}">
                <a16:creationId xmlns:a16="http://schemas.microsoft.com/office/drawing/2014/main" id="{311180C3-1025-A417-7F95-6F0CF8EE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C9A85C-9554-A704-F490-251F9AE1B302}"/>
              </a:ext>
            </a:extLst>
          </p:cNvPr>
          <p:cNvGrpSpPr/>
          <p:nvPr/>
        </p:nvGrpSpPr>
        <p:grpSpPr>
          <a:xfrm>
            <a:off x="6493400" y="4679702"/>
            <a:ext cx="5310455" cy="3221285"/>
            <a:chOff x="6398969" y="4590834"/>
            <a:chExt cx="5069468" cy="33854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2F3EEF5-88ED-80FD-7B01-65ED94D4C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98969" y="4590834"/>
              <a:ext cx="4869723" cy="33854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A7547E-4031-C0D1-106D-058B61171729}"/>
                </a:ext>
              </a:extLst>
            </p:cNvPr>
            <p:cNvSpPr txBox="1"/>
            <p:nvPr/>
          </p:nvSpPr>
          <p:spPr>
            <a:xfrm>
              <a:off x="10945237" y="7606984"/>
              <a:ext cx="52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076050-B827-17B4-CB45-5BA69E985ACA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4BBF4-9DEC-4B85-792B-7048C7DE46DF}"/>
              </a:ext>
            </a:extLst>
          </p:cNvPr>
          <p:cNvSpPr txBox="1"/>
          <p:nvPr/>
        </p:nvSpPr>
        <p:spPr>
          <a:xfrm>
            <a:off x="980041" y="87147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B3838"/>
                </a:solidFill>
              </a:rPr>
              <a:t>매장목록 스크립트</a:t>
            </a:r>
            <a:endParaRPr lang="en-US" altLang="ko-KR" sz="20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3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F815341D-0AAE-E450-1D66-047F9BFD9498}"/>
              </a:ext>
            </a:extLst>
          </p:cNvPr>
          <p:cNvGrpSpPr/>
          <p:nvPr/>
        </p:nvGrpSpPr>
        <p:grpSpPr>
          <a:xfrm>
            <a:off x="6302971" y="1320719"/>
            <a:ext cx="5468936" cy="3183487"/>
            <a:chOff x="6305550" y="1054494"/>
            <a:chExt cx="5562600" cy="32772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5550" y="1054494"/>
              <a:ext cx="5400000" cy="327726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344950" y="3952457"/>
              <a:ext cx="52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CC9778-C128-69C9-8CD2-07AED7D0709A}"/>
              </a:ext>
            </a:extLst>
          </p:cNvPr>
          <p:cNvGrpSpPr/>
          <p:nvPr/>
        </p:nvGrpSpPr>
        <p:grpSpPr>
          <a:xfrm>
            <a:off x="971550" y="4581770"/>
            <a:ext cx="5493898" cy="3395417"/>
            <a:chOff x="1001500" y="4684548"/>
            <a:chExt cx="5279819" cy="32772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00" y="4684548"/>
              <a:ext cx="5079493" cy="327726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06026" y="7592476"/>
              <a:ext cx="57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A6396D-8FA3-34DE-65EA-6BAE4023347F}"/>
              </a:ext>
            </a:extLst>
          </p:cNvPr>
          <p:cNvGrpSpPr/>
          <p:nvPr/>
        </p:nvGrpSpPr>
        <p:grpSpPr>
          <a:xfrm>
            <a:off x="6302972" y="4573860"/>
            <a:ext cx="5468936" cy="3403327"/>
            <a:chOff x="6330164" y="4681156"/>
            <a:chExt cx="5543325" cy="32806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0164" y="4681156"/>
              <a:ext cx="5375386" cy="32806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350289" y="7592476"/>
              <a:ext cx="52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845C1BE5-FD21-7AC6-8D70-63B0C865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B3619F7-E193-08CE-01AF-DF618534266B}"/>
              </a:ext>
            </a:extLst>
          </p:cNvPr>
          <p:cNvGrpSpPr/>
          <p:nvPr/>
        </p:nvGrpSpPr>
        <p:grpSpPr>
          <a:xfrm>
            <a:off x="971550" y="1344004"/>
            <a:ext cx="5493898" cy="3160202"/>
            <a:chOff x="980039" y="1028111"/>
            <a:chExt cx="5254570" cy="330364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35D96C-E2E6-55B1-D0B3-1248E5040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039" y="1028111"/>
              <a:ext cx="5079492" cy="330364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D80484-049D-2AD5-E68C-4993D9EF8BCE}"/>
                </a:ext>
              </a:extLst>
            </p:cNvPr>
            <p:cNvSpPr txBox="1"/>
            <p:nvPr/>
          </p:nvSpPr>
          <p:spPr>
            <a:xfrm>
              <a:off x="5659316" y="3954153"/>
              <a:ext cx="57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66ABE3-A1C0-F4D4-C4C1-A5738A6CF925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F7826-E2CD-6957-B62C-DA6E002CB0C9}"/>
              </a:ext>
            </a:extLst>
          </p:cNvPr>
          <p:cNvSpPr txBox="1"/>
          <p:nvPr/>
        </p:nvSpPr>
        <p:spPr>
          <a:xfrm>
            <a:off x="980041" y="871477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B3838"/>
                </a:solidFill>
              </a:rPr>
              <a:t>게시글 스크립트</a:t>
            </a:r>
            <a:endParaRPr lang="en-US" altLang="ko-KR" sz="20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1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80F56B-4468-C3CE-EF6C-1EFCAF602D88}"/>
              </a:ext>
            </a:extLst>
          </p:cNvPr>
          <p:cNvGrpSpPr/>
          <p:nvPr/>
        </p:nvGrpSpPr>
        <p:grpSpPr>
          <a:xfrm>
            <a:off x="6481876" y="1511841"/>
            <a:ext cx="5398247" cy="3036022"/>
            <a:chOff x="6275312" y="957937"/>
            <a:chExt cx="5528544" cy="322243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5312" y="957937"/>
              <a:ext cx="5229294" cy="322243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194256" y="3797894"/>
              <a:ext cx="609600" cy="38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5074E1-CDAC-1984-7323-90406D2A75F9}"/>
              </a:ext>
            </a:extLst>
          </p:cNvPr>
          <p:cNvGrpSpPr/>
          <p:nvPr/>
        </p:nvGrpSpPr>
        <p:grpSpPr>
          <a:xfrm>
            <a:off x="1047750" y="4597914"/>
            <a:ext cx="5486401" cy="3265053"/>
            <a:chOff x="831077" y="4430175"/>
            <a:chExt cx="5352903" cy="333784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077" y="4430175"/>
              <a:ext cx="5277815" cy="333784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726189" y="7398692"/>
              <a:ext cx="45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F1577A9-E333-C913-D1B7-0DD6DE39EB26}"/>
              </a:ext>
            </a:extLst>
          </p:cNvPr>
          <p:cNvGrpSpPr/>
          <p:nvPr/>
        </p:nvGrpSpPr>
        <p:grpSpPr>
          <a:xfrm>
            <a:off x="6481876" y="4597914"/>
            <a:ext cx="5398247" cy="3303073"/>
            <a:chOff x="6275312" y="4449832"/>
            <a:chExt cx="5504711" cy="338357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5312" y="4449832"/>
              <a:ext cx="5229294" cy="338357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1170423" y="7424818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바닥글 개체 틀 11">
            <a:extLst>
              <a:ext uri="{FF2B5EF4-FFF2-40B4-BE49-F238E27FC236}">
                <a16:creationId xmlns:a16="http://schemas.microsoft.com/office/drawing/2014/main" id="{1A8BE750-3BB6-C5AE-AC58-111836E8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EB5DE9-6F7A-AFFE-6612-771827199270}"/>
              </a:ext>
            </a:extLst>
          </p:cNvPr>
          <p:cNvGrpSpPr/>
          <p:nvPr/>
        </p:nvGrpSpPr>
        <p:grpSpPr>
          <a:xfrm>
            <a:off x="1047751" y="1511842"/>
            <a:ext cx="5867400" cy="3036021"/>
            <a:chOff x="833651" y="978494"/>
            <a:chExt cx="5736501" cy="320187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D02DC47-A0ED-A04C-8B48-906F7753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651" y="978494"/>
              <a:ext cx="5277815" cy="32018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FF37DF-E140-97CB-CA49-4C2048C92C77}"/>
                </a:ext>
              </a:extLst>
            </p:cNvPr>
            <p:cNvSpPr txBox="1"/>
            <p:nvPr/>
          </p:nvSpPr>
          <p:spPr>
            <a:xfrm>
              <a:off x="5740443" y="3770941"/>
              <a:ext cx="82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7A2091-C420-BC30-41AA-D4DA495030E7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B7609-5517-9A45-1BE1-D26ED5CA172D}"/>
              </a:ext>
            </a:extLst>
          </p:cNvPr>
          <p:cNvSpPr txBox="1"/>
          <p:nvPr/>
        </p:nvSpPr>
        <p:spPr>
          <a:xfrm>
            <a:off x="980041" y="87147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B3838"/>
                </a:solidFill>
              </a:rPr>
              <a:t>가게관리 스크립트</a:t>
            </a:r>
            <a:endParaRPr lang="en-US" altLang="ko-KR" sz="20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0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0CA294-B7E4-84AF-227E-F7E3407ED104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도구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B38238C-F077-501A-0694-B81FB104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7134C-A402-AE90-72A3-DE10052B1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10" y="2867390"/>
            <a:ext cx="2474917" cy="1856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21C02C-BF99-78DE-0B8C-FA46BCB7C4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9" y="6241334"/>
            <a:ext cx="2495463" cy="1624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BA5B7E8-3ECC-B14F-CDB7-D0F3C89B2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84" y="4877901"/>
            <a:ext cx="2495462" cy="12707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82BB9A4-E1E7-FEFD-30EE-70DAF753F4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67" y="1053863"/>
            <a:ext cx="2138379" cy="9307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34595B9-A73E-5193-49D6-CE0EC5E35B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72" y="847779"/>
            <a:ext cx="2343150" cy="11715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FFF60DB-87E6-823D-17DC-A64639A2D9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38" y="2634107"/>
            <a:ext cx="2905730" cy="15204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C6E617-FB87-054E-A312-CE5D7001AE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2" y="5284189"/>
            <a:ext cx="1876078" cy="105529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0B9C16C-2C37-9126-D30E-FAE3F685AC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28" y="870639"/>
            <a:ext cx="2305726" cy="96071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3215EF7-DF50-8196-C1DE-8D9407957E0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61" y="2019354"/>
            <a:ext cx="2138378" cy="106918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91FA209-ACE4-E17B-E6A7-3CE77010B1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5087566"/>
            <a:ext cx="2065808" cy="77467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D4B9F8A-C41E-F176-CF78-8006778684F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56" y="6561291"/>
            <a:ext cx="871621" cy="87162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DFDC8DE-9B4A-26E9-BFE1-17AFD8D66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3" y="888098"/>
            <a:ext cx="1941612" cy="109093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21CEF5A-37AB-862B-169A-1E744591A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2" y="3624894"/>
            <a:ext cx="2295126" cy="114756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24A7BE8-D161-FB9D-DC64-FF6E54AC6C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7" y="2140344"/>
            <a:ext cx="2295127" cy="1147564"/>
          </a:xfrm>
          <a:prstGeom prst="rect">
            <a:avLst/>
          </a:prstGeom>
        </p:spPr>
      </p:pic>
      <p:pic>
        <p:nvPicPr>
          <p:cNvPr id="1026" name="Picture 2" descr="NAVER D2">
            <a:extLst>
              <a:ext uri="{FF2B5EF4-FFF2-40B4-BE49-F238E27FC236}">
                <a16:creationId xmlns:a16="http://schemas.microsoft.com/office/drawing/2014/main" id="{4CD1EB71-6FBA-7C3C-3CEB-B907EE76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756569"/>
            <a:ext cx="2474917" cy="12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6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2A7A35-1F14-B9B8-7EDF-33006F0F6560}"/>
              </a:ext>
            </a:extLst>
          </p:cNvPr>
          <p:cNvGrpSpPr/>
          <p:nvPr/>
        </p:nvGrpSpPr>
        <p:grpSpPr>
          <a:xfrm>
            <a:off x="-35674" y="1761910"/>
            <a:ext cx="3039910" cy="507148"/>
            <a:chOff x="-120664" y="1628118"/>
            <a:chExt cx="3311286" cy="507148"/>
          </a:xfrm>
          <a:solidFill>
            <a:srgbClr val="FFDDA7">
              <a:alpha val="98824"/>
            </a:srgbClr>
          </a:solidFill>
        </p:grpSpPr>
        <p:sp>
          <p:nvSpPr>
            <p:cNvPr id="19" name="모서리가 둥근 직사각형 38">
              <a:extLst>
                <a:ext uri="{FF2B5EF4-FFF2-40B4-BE49-F238E27FC236}">
                  <a16:creationId xmlns:a16="http://schemas.microsoft.com/office/drawing/2014/main" id="{159A024C-9C05-894B-0255-13FE697FFC43}"/>
                </a:ext>
              </a:extLst>
            </p:cNvPr>
            <p:cNvSpPr/>
            <p:nvPr/>
          </p:nvSpPr>
          <p:spPr>
            <a:xfrm>
              <a:off x="-120664" y="1628118"/>
              <a:ext cx="3191242" cy="5071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C38F4E14-3E36-66F4-F4CC-32B70F26B3E3}"/>
                </a:ext>
              </a:extLst>
            </p:cNvPr>
            <p:cNvSpPr/>
            <p:nvPr/>
          </p:nvSpPr>
          <p:spPr>
            <a:xfrm rot="5400000">
              <a:off x="2889966" y="1791900"/>
              <a:ext cx="455700" cy="1456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38711" y="2826528"/>
            <a:ext cx="2971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6956A34B-6DDD-5114-50F7-AE86A19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585BA5-4896-311D-DA52-B780FA0982FF}"/>
              </a:ext>
            </a:extLst>
          </p:cNvPr>
          <p:cNvGrpSpPr/>
          <p:nvPr/>
        </p:nvGrpSpPr>
        <p:grpSpPr>
          <a:xfrm>
            <a:off x="196329" y="1830818"/>
            <a:ext cx="2070621" cy="4825137"/>
            <a:chOff x="196329" y="1984960"/>
            <a:chExt cx="2070621" cy="48251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18F114-6AB4-F852-3046-3CADD1BCA253}"/>
                </a:ext>
              </a:extLst>
            </p:cNvPr>
            <p:cNvSpPr txBox="1"/>
            <p:nvPr/>
          </p:nvSpPr>
          <p:spPr>
            <a:xfrm>
              <a:off x="212805" y="4213555"/>
              <a:ext cx="205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일정 및 도구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A55EA9-EC90-1A31-2FA8-A3C6BA84FACA}"/>
                </a:ext>
              </a:extLst>
            </p:cNvPr>
            <p:cNvSpPr txBox="1"/>
            <p:nvPr/>
          </p:nvSpPr>
          <p:spPr>
            <a:xfrm>
              <a:off x="202339" y="4956881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EA066-DD11-45D4-6A0F-936DCE318E90}"/>
                </a:ext>
              </a:extLst>
            </p:cNvPr>
            <p:cNvSpPr txBox="1"/>
            <p:nvPr/>
          </p:nvSpPr>
          <p:spPr>
            <a:xfrm>
              <a:off x="196329" y="5698823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C3A6B-AE89-562D-D95D-04DB8EABB8EE}"/>
                </a:ext>
              </a:extLst>
            </p:cNvPr>
            <p:cNvSpPr txBox="1"/>
            <p:nvPr/>
          </p:nvSpPr>
          <p:spPr>
            <a:xfrm>
              <a:off x="196329" y="6440765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CEA82D-22EE-F996-DF98-59FBB8E77729}"/>
                </a:ext>
              </a:extLst>
            </p:cNvPr>
            <p:cNvSpPr txBox="1"/>
            <p:nvPr/>
          </p:nvSpPr>
          <p:spPr>
            <a:xfrm>
              <a:off x="212805" y="3471613"/>
              <a:ext cx="123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 의도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02FEA2-54CE-324D-67A8-953D71164028}"/>
                </a:ext>
              </a:extLst>
            </p:cNvPr>
            <p:cNvSpPr txBox="1"/>
            <p:nvPr/>
          </p:nvSpPr>
          <p:spPr>
            <a:xfrm>
              <a:off x="208171" y="1984960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AA8BC-65C6-6F7A-9AB9-0317A3965C74}"/>
                </a:ext>
              </a:extLst>
            </p:cNvPr>
            <p:cNvSpPr txBox="1"/>
            <p:nvPr/>
          </p:nvSpPr>
          <p:spPr>
            <a:xfrm>
              <a:off x="208171" y="2729671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19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677520" y="2845236"/>
            <a:ext cx="75229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802423CE-9361-D1CF-70BE-CC689D34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밥친구</a:t>
            </a:r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F39AFF-F499-469B-0498-942D94037F64}"/>
              </a:ext>
            </a:extLst>
          </p:cNvPr>
          <p:cNvGrpSpPr/>
          <p:nvPr/>
        </p:nvGrpSpPr>
        <p:grpSpPr>
          <a:xfrm>
            <a:off x="-35674" y="4733831"/>
            <a:ext cx="3039910" cy="507148"/>
            <a:chOff x="-120664" y="1628118"/>
            <a:chExt cx="3311286" cy="507148"/>
          </a:xfrm>
          <a:solidFill>
            <a:srgbClr val="FFDDA7">
              <a:alpha val="98824"/>
            </a:srgbClr>
          </a:solidFill>
        </p:grpSpPr>
        <p:sp>
          <p:nvSpPr>
            <p:cNvPr id="14" name="모서리가 둥근 직사각형 38">
              <a:extLst>
                <a:ext uri="{FF2B5EF4-FFF2-40B4-BE49-F238E27FC236}">
                  <a16:creationId xmlns:a16="http://schemas.microsoft.com/office/drawing/2014/main" id="{96FA2D01-D1F2-02EF-6A88-AAFA1BC4F43A}"/>
                </a:ext>
              </a:extLst>
            </p:cNvPr>
            <p:cNvSpPr/>
            <p:nvPr/>
          </p:nvSpPr>
          <p:spPr>
            <a:xfrm>
              <a:off x="-120664" y="1628118"/>
              <a:ext cx="3191242" cy="5071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47338014-F04E-FD9C-E4B2-AC22BD36E90E}"/>
                </a:ext>
              </a:extLst>
            </p:cNvPr>
            <p:cNvSpPr/>
            <p:nvPr/>
          </p:nvSpPr>
          <p:spPr>
            <a:xfrm rot="5400000">
              <a:off x="2889966" y="1791900"/>
              <a:ext cx="455700" cy="1456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772040-42A2-DEA9-8340-92D8A9A4C721}"/>
              </a:ext>
            </a:extLst>
          </p:cNvPr>
          <p:cNvGrpSpPr/>
          <p:nvPr/>
        </p:nvGrpSpPr>
        <p:grpSpPr>
          <a:xfrm>
            <a:off x="196329" y="1830818"/>
            <a:ext cx="2070621" cy="4825137"/>
            <a:chOff x="196329" y="1984960"/>
            <a:chExt cx="2070621" cy="482513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BF1C9C-DBAD-3A6D-4873-9BF33171A861}"/>
                </a:ext>
              </a:extLst>
            </p:cNvPr>
            <p:cNvSpPr txBox="1"/>
            <p:nvPr/>
          </p:nvSpPr>
          <p:spPr>
            <a:xfrm>
              <a:off x="212805" y="4213555"/>
              <a:ext cx="205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일정 및 도구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18E57-0AB0-2892-7F63-1160C666614A}"/>
                </a:ext>
              </a:extLst>
            </p:cNvPr>
            <p:cNvSpPr txBox="1"/>
            <p:nvPr/>
          </p:nvSpPr>
          <p:spPr>
            <a:xfrm>
              <a:off x="202339" y="4956881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65A1C3-70C8-0B2E-182A-572FF93EFC54}"/>
                </a:ext>
              </a:extLst>
            </p:cNvPr>
            <p:cNvSpPr txBox="1"/>
            <p:nvPr/>
          </p:nvSpPr>
          <p:spPr>
            <a:xfrm>
              <a:off x="196329" y="5698823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A909DF-C540-11B6-854C-F753F105B79D}"/>
                </a:ext>
              </a:extLst>
            </p:cNvPr>
            <p:cNvSpPr txBox="1"/>
            <p:nvPr/>
          </p:nvSpPr>
          <p:spPr>
            <a:xfrm>
              <a:off x="196329" y="6440765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2DD553-64D0-9DDD-5060-9CA57FC14A4B}"/>
                </a:ext>
              </a:extLst>
            </p:cNvPr>
            <p:cNvSpPr txBox="1"/>
            <p:nvPr/>
          </p:nvSpPr>
          <p:spPr>
            <a:xfrm>
              <a:off x="212805" y="3471613"/>
              <a:ext cx="123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 의도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EE85EC-0E5B-A728-737C-F5EFFA271A76}"/>
                </a:ext>
              </a:extLst>
            </p:cNvPr>
            <p:cNvSpPr txBox="1"/>
            <p:nvPr/>
          </p:nvSpPr>
          <p:spPr>
            <a:xfrm>
              <a:off x="208171" y="1984960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99ACE1-1855-E094-444D-04FA538E44CE}"/>
                </a:ext>
              </a:extLst>
            </p:cNvPr>
            <p:cNvSpPr txBox="1"/>
            <p:nvPr/>
          </p:nvSpPr>
          <p:spPr>
            <a:xfrm>
              <a:off x="208171" y="2729671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45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11">
            <a:extLst>
              <a:ext uri="{FF2B5EF4-FFF2-40B4-BE49-F238E27FC236}">
                <a16:creationId xmlns:a16="http://schemas.microsoft.com/office/drawing/2014/main" id="{CA4F9D78-9B5B-4F2D-714D-1107592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B89E0B-D344-754C-DDD7-F580C058CF98}"/>
              </a:ext>
            </a:extLst>
          </p:cNvPr>
          <p:cNvGrpSpPr/>
          <p:nvPr/>
        </p:nvGrpSpPr>
        <p:grpSpPr>
          <a:xfrm>
            <a:off x="1671350" y="1500601"/>
            <a:ext cx="8658800" cy="6299046"/>
            <a:chOff x="2135242" y="813591"/>
            <a:chExt cx="8658800" cy="6299046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D25950-202C-5B58-F623-95799067B862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6000748" y="1322962"/>
              <a:ext cx="2" cy="685800"/>
            </a:xfrm>
            <a:prstGeom prst="line">
              <a:avLst/>
            </a:prstGeom>
            <a:ln w="50800">
              <a:solidFill>
                <a:srgbClr val="7B8E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모서리가 둥근 직사각형 77">
              <a:extLst>
                <a:ext uri="{FF2B5EF4-FFF2-40B4-BE49-F238E27FC236}">
                  <a16:creationId xmlns:a16="http://schemas.microsoft.com/office/drawing/2014/main" id="{D1AD740C-1375-62F6-71BB-9D19A4421DCD}"/>
                </a:ext>
              </a:extLst>
            </p:cNvPr>
            <p:cNvSpPr/>
            <p:nvPr/>
          </p:nvSpPr>
          <p:spPr>
            <a:xfrm>
              <a:off x="4788477" y="813591"/>
              <a:ext cx="2424545" cy="509371"/>
            </a:xfrm>
            <a:prstGeom prst="roundRect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관리자 페이지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BB7D87D-5776-301D-EA0A-FE184EECC13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2747242" y="3039307"/>
              <a:ext cx="4107" cy="1861598"/>
            </a:xfrm>
            <a:prstGeom prst="line">
              <a:avLst/>
            </a:prstGeom>
            <a:ln w="50800">
              <a:solidFill>
                <a:srgbClr val="7B8E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4F665AE-9896-52AB-8656-5C13ACDB91A0}"/>
                </a:ext>
              </a:extLst>
            </p:cNvPr>
            <p:cNvCxnSpPr>
              <a:cxnSpLocks/>
            </p:cNvCxnSpPr>
            <p:nvPr/>
          </p:nvCxnSpPr>
          <p:spPr>
            <a:xfrm>
              <a:off x="3613142" y="1984048"/>
              <a:ext cx="13004" cy="1035930"/>
            </a:xfrm>
            <a:prstGeom prst="line">
              <a:avLst/>
            </a:prstGeom>
            <a:ln w="50800">
              <a:solidFill>
                <a:srgbClr val="7B8E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EC66EE4-55CB-74E3-4E79-FE13B87CAE28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10168414" y="1984048"/>
              <a:ext cx="13628" cy="1225354"/>
            </a:xfrm>
            <a:prstGeom prst="line">
              <a:avLst/>
            </a:prstGeom>
            <a:ln w="50800">
              <a:solidFill>
                <a:srgbClr val="7B8E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76">
              <a:extLst>
                <a:ext uri="{FF2B5EF4-FFF2-40B4-BE49-F238E27FC236}">
                  <a16:creationId xmlns:a16="http://schemas.microsoft.com/office/drawing/2014/main" id="{616879D0-2288-0C8B-793E-0C70E821C8CC}"/>
                </a:ext>
              </a:extLst>
            </p:cNvPr>
            <p:cNvSpPr/>
            <p:nvPr/>
          </p:nvSpPr>
          <p:spPr>
            <a:xfrm>
              <a:off x="3024324" y="2273966"/>
              <a:ext cx="1177636" cy="511074"/>
            </a:xfrm>
            <a:prstGeom prst="roundRect">
              <a:avLst/>
            </a:prstGeom>
            <a:solidFill>
              <a:srgbClr val="F7C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로그인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1F6BF67-1A01-B035-5135-CC0A8F9D8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5231" y="1984048"/>
              <a:ext cx="6599562" cy="0"/>
            </a:xfrm>
            <a:prstGeom prst="line">
              <a:avLst/>
            </a:prstGeom>
            <a:ln w="50800">
              <a:solidFill>
                <a:srgbClr val="7B8E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81">
              <a:extLst>
                <a:ext uri="{FF2B5EF4-FFF2-40B4-BE49-F238E27FC236}">
                  <a16:creationId xmlns:a16="http://schemas.microsoft.com/office/drawing/2014/main" id="{3131F36E-5969-6F8D-303E-96F2F8ACB846}"/>
                </a:ext>
              </a:extLst>
            </p:cNvPr>
            <p:cNvSpPr/>
            <p:nvPr/>
          </p:nvSpPr>
          <p:spPr>
            <a:xfrm>
              <a:off x="2139349" y="3211069"/>
              <a:ext cx="1224000" cy="522205"/>
            </a:xfrm>
            <a:prstGeom prst="roundRect">
              <a:avLst/>
            </a:prstGeom>
            <a:solidFill>
              <a:srgbClr val="486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홈페이지 메뉴</a:t>
              </a:r>
            </a:p>
          </p:txBody>
        </p:sp>
        <p:sp>
          <p:nvSpPr>
            <p:cNvPr id="52" name="모서리가 둥근 직사각형 82">
              <a:extLst>
                <a:ext uri="{FF2B5EF4-FFF2-40B4-BE49-F238E27FC236}">
                  <a16:creationId xmlns:a16="http://schemas.microsoft.com/office/drawing/2014/main" id="{DBD57DEC-782B-A87D-CED8-B96AD81FB7A3}"/>
                </a:ext>
              </a:extLst>
            </p:cNvPr>
            <p:cNvSpPr/>
            <p:nvPr/>
          </p:nvSpPr>
          <p:spPr>
            <a:xfrm>
              <a:off x="2139349" y="4056975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방문자 수</a:t>
              </a:r>
            </a:p>
          </p:txBody>
        </p:sp>
        <p:sp>
          <p:nvSpPr>
            <p:cNvPr id="53" name="모서리가 둥근 직사각형 86">
              <a:extLst>
                <a:ext uri="{FF2B5EF4-FFF2-40B4-BE49-F238E27FC236}">
                  <a16:creationId xmlns:a16="http://schemas.microsoft.com/office/drawing/2014/main" id="{A2ECC294-46E4-617A-944C-E727B3160B41}"/>
                </a:ext>
              </a:extLst>
            </p:cNvPr>
            <p:cNvSpPr/>
            <p:nvPr/>
          </p:nvSpPr>
          <p:spPr>
            <a:xfrm>
              <a:off x="9570042" y="3209402"/>
              <a:ext cx="1224000" cy="523872"/>
            </a:xfrm>
            <a:prstGeom prst="roundRect">
              <a:avLst/>
            </a:prstGeom>
            <a:solidFill>
              <a:srgbClr val="486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로그인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DB3CBE-BC9C-BC2B-40D2-0DE5F4819499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4555433" y="3039307"/>
              <a:ext cx="9747" cy="3549458"/>
            </a:xfrm>
            <a:prstGeom prst="line">
              <a:avLst/>
            </a:prstGeom>
            <a:ln w="50800">
              <a:solidFill>
                <a:srgbClr val="7B8E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8BC2F7F-5DA2-AAC8-334E-6867330FC882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6375678" y="3062707"/>
              <a:ext cx="11942" cy="2682128"/>
            </a:xfrm>
            <a:prstGeom prst="line">
              <a:avLst/>
            </a:prstGeom>
            <a:ln w="50800">
              <a:solidFill>
                <a:srgbClr val="7B8E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B7972DC-90D3-9342-D9DB-FC1BB6619BC7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8192266" y="3019978"/>
              <a:ext cx="18556" cy="1036997"/>
            </a:xfrm>
            <a:prstGeom prst="line">
              <a:avLst/>
            </a:prstGeom>
            <a:ln w="50800">
              <a:solidFill>
                <a:srgbClr val="7B8E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91">
              <a:extLst>
                <a:ext uri="{FF2B5EF4-FFF2-40B4-BE49-F238E27FC236}">
                  <a16:creationId xmlns:a16="http://schemas.microsoft.com/office/drawing/2014/main" id="{09F192AC-1183-8AAA-F0F3-ADB4B4D4F099}"/>
                </a:ext>
              </a:extLst>
            </p:cNvPr>
            <p:cNvSpPr/>
            <p:nvPr/>
          </p:nvSpPr>
          <p:spPr>
            <a:xfrm>
              <a:off x="2135242" y="4900905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매칭 횟수</a:t>
              </a:r>
              <a:endParaRPr lang="en-US" altLang="ko-KR" sz="1300" dirty="0"/>
            </a:p>
          </p:txBody>
        </p:sp>
        <p:sp>
          <p:nvSpPr>
            <p:cNvPr id="58" name="모서리가 둥근 직사각형 93">
              <a:extLst>
                <a:ext uri="{FF2B5EF4-FFF2-40B4-BE49-F238E27FC236}">
                  <a16:creationId xmlns:a16="http://schemas.microsoft.com/office/drawing/2014/main" id="{267B083A-C13A-48D0-87B5-1343E4D400A8}"/>
                </a:ext>
              </a:extLst>
            </p:cNvPr>
            <p:cNvSpPr/>
            <p:nvPr/>
          </p:nvSpPr>
          <p:spPr>
            <a:xfrm>
              <a:off x="7598315" y="3211069"/>
              <a:ext cx="1224507" cy="523872"/>
            </a:xfrm>
            <a:prstGeom prst="roundRect">
              <a:avLst/>
            </a:prstGeom>
            <a:solidFill>
              <a:srgbClr val="486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신고 관리 메뉴</a:t>
              </a:r>
            </a:p>
          </p:txBody>
        </p:sp>
        <p:sp>
          <p:nvSpPr>
            <p:cNvPr id="59" name="모서리가 둥근 직사각형 94">
              <a:extLst>
                <a:ext uri="{FF2B5EF4-FFF2-40B4-BE49-F238E27FC236}">
                  <a16:creationId xmlns:a16="http://schemas.microsoft.com/office/drawing/2014/main" id="{CF13E743-9E3A-F125-12BC-68A97D675951}"/>
                </a:ext>
              </a:extLst>
            </p:cNvPr>
            <p:cNvSpPr/>
            <p:nvPr/>
          </p:nvSpPr>
          <p:spPr>
            <a:xfrm>
              <a:off x="3944783" y="3211069"/>
              <a:ext cx="1224507" cy="523872"/>
            </a:xfrm>
            <a:prstGeom prst="roundRect">
              <a:avLst/>
            </a:prstGeom>
            <a:solidFill>
              <a:srgbClr val="486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고객 정보 메뉴</a:t>
              </a:r>
            </a:p>
          </p:txBody>
        </p:sp>
        <p:sp>
          <p:nvSpPr>
            <p:cNvPr id="60" name="모서리가 둥근 직사각형 95">
              <a:extLst>
                <a:ext uri="{FF2B5EF4-FFF2-40B4-BE49-F238E27FC236}">
                  <a16:creationId xmlns:a16="http://schemas.microsoft.com/office/drawing/2014/main" id="{1E3D9D01-C2B9-FBFB-8FDC-DC623FFAFE6E}"/>
                </a:ext>
              </a:extLst>
            </p:cNvPr>
            <p:cNvSpPr/>
            <p:nvPr/>
          </p:nvSpPr>
          <p:spPr>
            <a:xfrm>
              <a:off x="5769261" y="3213631"/>
              <a:ext cx="1224507" cy="523872"/>
            </a:xfrm>
            <a:prstGeom prst="roundRect">
              <a:avLst/>
            </a:prstGeom>
            <a:solidFill>
              <a:srgbClr val="486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가게 정보 메뉴</a:t>
              </a:r>
            </a:p>
          </p:txBody>
        </p:sp>
        <p:sp>
          <p:nvSpPr>
            <p:cNvPr id="61" name="모서리가 둥근 직사각형 96">
              <a:extLst>
                <a:ext uri="{FF2B5EF4-FFF2-40B4-BE49-F238E27FC236}">
                  <a16:creationId xmlns:a16="http://schemas.microsoft.com/office/drawing/2014/main" id="{B1ADD896-0CA1-333E-F277-7DE4D5DB8424}"/>
                </a:ext>
              </a:extLst>
            </p:cNvPr>
            <p:cNvSpPr/>
            <p:nvPr/>
          </p:nvSpPr>
          <p:spPr>
            <a:xfrm>
              <a:off x="3943433" y="6588765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고객 삭제</a:t>
              </a:r>
            </a:p>
          </p:txBody>
        </p:sp>
        <p:sp>
          <p:nvSpPr>
            <p:cNvPr id="77" name="모서리가 둥근 직사각형 101">
              <a:extLst>
                <a:ext uri="{FF2B5EF4-FFF2-40B4-BE49-F238E27FC236}">
                  <a16:creationId xmlns:a16="http://schemas.microsoft.com/office/drawing/2014/main" id="{86B12F3F-03B7-0F0A-FC34-BA4DF7369DC6}"/>
                </a:ext>
              </a:extLst>
            </p:cNvPr>
            <p:cNvSpPr/>
            <p:nvPr/>
          </p:nvSpPr>
          <p:spPr>
            <a:xfrm>
              <a:off x="3949683" y="4056975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고객 목록</a:t>
              </a:r>
            </a:p>
          </p:txBody>
        </p:sp>
        <p:sp>
          <p:nvSpPr>
            <p:cNvPr id="78" name="모서리가 둥근 직사각형 105">
              <a:extLst>
                <a:ext uri="{FF2B5EF4-FFF2-40B4-BE49-F238E27FC236}">
                  <a16:creationId xmlns:a16="http://schemas.microsoft.com/office/drawing/2014/main" id="{08199C65-4C29-4C10-AF4E-2AB7567D371D}"/>
                </a:ext>
              </a:extLst>
            </p:cNvPr>
            <p:cNvSpPr/>
            <p:nvPr/>
          </p:nvSpPr>
          <p:spPr>
            <a:xfrm>
              <a:off x="5763678" y="4058327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가게 목록</a:t>
              </a:r>
            </a:p>
          </p:txBody>
        </p:sp>
        <p:sp>
          <p:nvSpPr>
            <p:cNvPr id="79" name="모서리가 둥근 직사각형 106">
              <a:extLst>
                <a:ext uri="{FF2B5EF4-FFF2-40B4-BE49-F238E27FC236}">
                  <a16:creationId xmlns:a16="http://schemas.microsoft.com/office/drawing/2014/main" id="{9E6867A7-5114-C1EB-A265-7398ADEB9899}"/>
                </a:ext>
              </a:extLst>
            </p:cNvPr>
            <p:cNvSpPr/>
            <p:nvPr/>
          </p:nvSpPr>
          <p:spPr>
            <a:xfrm>
              <a:off x="5763678" y="4900905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가게 정보</a:t>
              </a:r>
            </a:p>
          </p:txBody>
        </p:sp>
        <p:sp>
          <p:nvSpPr>
            <p:cNvPr id="80" name="모서리가 둥근 직사각형 107">
              <a:extLst>
                <a:ext uri="{FF2B5EF4-FFF2-40B4-BE49-F238E27FC236}">
                  <a16:creationId xmlns:a16="http://schemas.microsoft.com/office/drawing/2014/main" id="{8C91EA21-2A7C-8750-35EB-0D4C977FB11B}"/>
                </a:ext>
              </a:extLst>
            </p:cNvPr>
            <p:cNvSpPr/>
            <p:nvPr/>
          </p:nvSpPr>
          <p:spPr>
            <a:xfrm>
              <a:off x="7598822" y="4056975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신고 내역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6690E40-FE9F-FF8B-D52C-3273FF9FE5AE}"/>
                </a:ext>
              </a:extLst>
            </p:cNvPr>
            <p:cNvCxnSpPr>
              <a:cxnSpLocks/>
            </p:cNvCxnSpPr>
            <p:nvPr/>
          </p:nvCxnSpPr>
          <p:spPr>
            <a:xfrm>
              <a:off x="2726635" y="3045165"/>
              <a:ext cx="5440655" cy="0"/>
            </a:xfrm>
            <a:prstGeom prst="line">
              <a:avLst/>
            </a:prstGeom>
            <a:ln w="50800">
              <a:solidFill>
                <a:srgbClr val="7B8E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모서리가 둥근 직사각형 76">
              <a:extLst>
                <a:ext uri="{FF2B5EF4-FFF2-40B4-BE49-F238E27FC236}">
                  <a16:creationId xmlns:a16="http://schemas.microsoft.com/office/drawing/2014/main" id="{285A914D-A693-964A-1B93-15B94C3B8948}"/>
                </a:ext>
              </a:extLst>
            </p:cNvPr>
            <p:cNvSpPr/>
            <p:nvPr/>
          </p:nvSpPr>
          <p:spPr>
            <a:xfrm>
              <a:off x="9574286" y="2273966"/>
              <a:ext cx="1177636" cy="511074"/>
            </a:xfrm>
            <a:prstGeom prst="roundRect">
              <a:avLst/>
            </a:prstGeom>
            <a:solidFill>
              <a:srgbClr val="F7C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비로그인</a:t>
              </a:r>
            </a:p>
          </p:txBody>
        </p:sp>
        <p:sp>
          <p:nvSpPr>
            <p:cNvPr id="83" name="모서리가 둥근 직사각형 96">
              <a:extLst>
                <a:ext uri="{FF2B5EF4-FFF2-40B4-BE49-F238E27FC236}">
                  <a16:creationId xmlns:a16="http://schemas.microsoft.com/office/drawing/2014/main" id="{831F7176-8D4B-DA22-3CAF-C010D4C131A9}"/>
                </a:ext>
              </a:extLst>
            </p:cNvPr>
            <p:cNvSpPr/>
            <p:nvPr/>
          </p:nvSpPr>
          <p:spPr>
            <a:xfrm>
              <a:off x="3943433" y="4900905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고객 검색</a:t>
              </a:r>
            </a:p>
          </p:txBody>
        </p:sp>
        <p:sp>
          <p:nvSpPr>
            <p:cNvPr id="84" name="모서리가 둥근 직사각형 106">
              <a:extLst>
                <a:ext uri="{FF2B5EF4-FFF2-40B4-BE49-F238E27FC236}">
                  <a16:creationId xmlns:a16="http://schemas.microsoft.com/office/drawing/2014/main" id="{C22C8F75-06BB-E1DC-767D-B3EAE60EC41C}"/>
                </a:ext>
              </a:extLst>
            </p:cNvPr>
            <p:cNvSpPr/>
            <p:nvPr/>
          </p:nvSpPr>
          <p:spPr>
            <a:xfrm>
              <a:off x="5763678" y="5744835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</a:rPr>
                <a:t>가게 삭제</a:t>
              </a:r>
            </a:p>
          </p:txBody>
        </p:sp>
        <p:sp>
          <p:nvSpPr>
            <p:cNvPr id="85" name="모서리가 둥근 직사각형 96">
              <a:extLst>
                <a:ext uri="{FF2B5EF4-FFF2-40B4-BE49-F238E27FC236}">
                  <a16:creationId xmlns:a16="http://schemas.microsoft.com/office/drawing/2014/main" id="{3B065C82-9C2B-B56C-22DF-0A629D690008}"/>
                </a:ext>
              </a:extLst>
            </p:cNvPr>
            <p:cNvSpPr/>
            <p:nvPr/>
          </p:nvSpPr>
          <p:spPr>
            <a:xfrm>
              <a:off x="3943433" y="5744835"/>
              <a:ext cx="1224000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고객 정보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C26955-F58B-0441-49F1-B641AC078E92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06FE9-83B9-B6DD-DC21-F32DDA377CC9}"/>
              </a:ext>
            </a:extLst>
          </p:cNvPr>
          <p:cNvSpPr txBox="1"/>
          <p:nvPr/>
        </p:nvSpPr>
        <p:spPr>
          <a:xfrm>
            <a:off x="980041" y="87147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B3838"/>
                </a:solidFill>
              </a:rPr>
              <a:t>관리자 웹 설계도</a:t>
            </a:r>
            <a:endParaRPr lang="en-US" altLang="ko-KR" sz="20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4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11">
            <a:extLst>
              <a:ext uri="{FF2B5EF4-FFF2-40B4-BE49-F238E27FC236}">
                <a16:creationId xmlns:a16="http://schemas.microsoft.com/office/drawing/2014/main" id="{CA4F9D78-9B5B-4F2D-714D-1107592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66167E-00B5-CED8-D14E-8B71E6C7B248}"/>
              </a:ext>
            </a:extLst>
          </p:cNvPr>
          <p:cNvGrpSpPr/>
          <p:nvPr/>
        </p:nvGrpSpPr>
        <p:grpSpPr>
          <a:xfrm>
            <a:off x="1885950" y="1322962"/>
            <a:ext cx="8776763" cy="5615114"/>
            <a:chOff x="3143589" y="1752816"/>
            <a:chExt cx="8776763" cy="5615114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B56056-3865-A098-BAAC-6E0CE63E4637}"/>
                </a:ext>
              </a:extLst>
            </p:cNvPr>
            <p:cNvCxnSpPr/>
            <p:nvPr/>
          </p:nvCxnSpPr>
          <p:spPr>
            <a:xfrm>
              <a:off x="3745986" y="4012808"/>
              <a:ext cx="0" cy="213873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D989B61-B9C7-58FF-EE9D-F47CFF1F1C3E}"/>
                </a:ext>
              </a:extLst>
            </p:cNvPr>
            <p:cNvCxnSpPr/>
            <p:nvPr/>
          </p:nvCxnSpPr>
          <p:spPr>
            <a:xfrm>
              <a:off x="4535378" y="2945284"/>
              <a:ext cx="13655" cy="108782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074F75E-70CF-1734-5917-0F40AD22A136}"/>
                </a:ext>
              </a:extLst>
            </p:cNvPr>
            <p:cNvCxnSpPr/>
            <p:nvPr/>
          </p:nvCxnSpPr>
          <p:spPr>
            <a:xfrm>
              <a:off x="11113966" y="2945284"/>
              <a:ext cx="37299" cy="232886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4F304D0-F27F-29B3-B7D0-764C92D16CF6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6953250" y="2262187"/>
              <a:ext cx="0" cy="6858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4">
              <a:extLst>
                <a:ext uri="{FF2B5EF4-FFF2-40B4-BE49-F238E27FC236}">
                  <a16:creationId xmlns:a16="http://schemas.microsoft.com/office/drawing/2014/main" id="{4A21DE22-954E-8B9F-8C0F-6D0C1EB41BF3}"/>
                </a:ext>
              </a:extLst>
            </p:cNvPr>
            <p:cNvSpPr/>
            <p:nvPr/>
          </p:nvSpPr>
          <p:spPr>
            <a:xfrm>
              <a:off x="3887678" y="3283834"/>
              <a:ext cx="1295400" cy="58524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5">
              <a:extLst>
                <a:ext uri="{FF2B5EF4-FFF2-40B4-BE49-F238E27FC236}">
                  <a16:creationId xmlns:a16="http://schemas.microsoft.com/office/drawing/2014/main" id="{A6434FAA-F8F7-4E1F-94F6-89749C402511}"/>
                </a:ext>
              </a:extLst>
            </p:cNvPr>
            <p:cNvSpPr/>
            <p:nvPr/>
          </p:nvSpPr>
          <p:spPr>
            <a:xfrm>
              <a:off x="5619750" y="1752816"/>
              <a:ext cx="2667000" cy="50937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D7E736-0153-7ACC-974E-B92A28920510}"/>
                </a:ext>
              </a:extLst>
            </p:cNvPr>
            <p:cNvSpPr txBox="1"/>
            <p:nvPr/>
          </p:nvSpPr>
          <p:spPr>
            <a:xfrm>
              <a:off x="6000750" y="1822835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사장님</a:t>
              </a:r>
              <a:r>
                <a:rPr lang="ko-KR" altLang="en-US" dirty="0"/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홈페이지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01D82D0-4B0B-08EB-D505-D503269620F0}"/>
                </a:ext>
              </a:extLst>
            </p:cNvPr>
            <p:cNvCxnSpPr/>
            <p:nvPr/>
          </p:nvCxnSpPr>
          <p:spPr>
            <a:xfrm flipH="1" flipV="1">
              <a:off x="4535378" y="2945284"/>
              <a:ext cx="2417874" cy="270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E39AA-32B6-E071-93CB-289BA4212746}"/>
                </a:ext>
              </a:extLst>
            </p:cNvPr>
            <p:cNvSpPr txBox="1"/>
            <p:nvPr/>
          </p:nvSpPr>
          <p:spPr>
            <a:xfrm>
              <a:off x="3946185" y="3398246"/>
              <a:ext cx="1447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   로그인</a:t>
              </a:r>
            </a:p>
          </p:txBody>
        </p:sp>
        <p:sp>
          <p:nvSpPr>
            <p:cNvPr id="77" name="모서리가 둥근 직사각형 21">
              <a:extLst>
                <a:ext uri="{FF2B5EF4-FFF2-40B4-BE49-F238E27FC236}">
                  <a16:creationId xmlns:a16="http://schemas.microsoft.com/office/drawing/2014/main" id="{2B72EADD-8B24-E859-7AD5-1729AAE5E769}"/>
                </a:ext>
              </a:extLst>
            </p:cNvPr>
            <p:cNvSpPr/>
            <p:nvPr/>
          </p:nvSpPr>
          <p:spPr>
            <a:xfrm>
              <a:off x="3156932" y="4134199"/>
              <a:ext cx="1094693" cy="522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23">
              <a:extLst>
                <a:ext uri="{FF2B5EF4-FFF2-40B4-BE49-F238E27FC236}">
                  <a16:creationId xmlns:a16="http://schemas.microsoft.com/office/drawing/2014/main" id="{2D8CDB9D-DC4C-56A1-37D0-7AEA4307981C}"/>
                </a:ext>
              </a:extLst>
            </p:cNvPr>
            <p:cNvSpPr/>
            <p:nvPr/>
          </p:nvSpPr>
          <p:spPr>
            <a:xfrm>
              <a:off x="3147685" y="5001129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0D6CFEC-7E1C-5CD2-B3DD-2AC3492B4D54}"/>
                </a:ext>
              </a:extLst>
            </p:cNvPr>
            <p:cNvSpPr txBox="1"/>
            <p:nvPr/>
          </p:nvSpPr>
          <p:spPr>
            <a:xfrm>
              <a:off x="3143589" y="4229120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 홈페이지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077B37-ACE0-EB2A-B0BB-C275EFBDB4B7}"/>
                </a:ext>
              </a:extLst>
            </p:cNvPr>
            <p:cNvSpPr txBox="1"/>
            <p:nvPr/>
          </p:nvSpPr>
          <p:spPr>
            <a:xfrm>
              <a:off x="3218341" y="5083178"/>
              <a:ext cx="11131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매출 현황</a:t>
              </a:r>
            </a:p>
          </p:txBody>
        </p:sp>
        <p:sp>
          <p:nvSpPr>
            <p:cNvPr id="81" name="모서리가 둥근 직사각형 27">
              <a:extLst>
                <a:ext uri="{FF2B5EF4-FFF2-40B4-BE49-F238E27FC236}">
                  <a16:creationId xmlns:a16="http://schemas.microsoft.com/office/drawing/2014/main" id="{EFB1CC87-02CF-5685-5D72-FB0CF2A24C61}"/>
                </a:ext>
              </a:extLst>
            </p:cNvPr>
            <p:cNvSpPr/>
            <p:nvPr/>
          </p:nvSpPr>
          <p:spPr>
            <a:xfrm>
              <a:off x="10466266" y="3247704"/>
              <a:ext cx="1295400" cy="58524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8E7FCE7-C3F4-FD16-DBB0-79386618268F}"/>
                </a:ext>
              </a:extLst>
            </p:cNvPr>
            <p:cNvSpPr txBox="1"/>
            <p:nvPr/>
          </p:nvSpPr>
          <p:spPr>
            <a:xfrm>
              <a:off x="10550354" y="3369258"/>
              <a:ext cx="13699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>
                  <a:solidFill>
                    <a:schemeClr val="bg1"/>
                  </a:solidFill>
                </a:rPr>
                <a:t>비로그인시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83" name="모서리가 둥근 직사각형 29">
              <a:extLst>
                <a:ext uri="{FF2B5EF4-FFF2-40B4-BE49-F238E27FC236}">
                  <a16:creationId xmlns:a16="http://schemas.microsoft.com/office/drawing/2014/main" id="{8BC077FC-1EFD-D9FB-2426-C4B9CF7DB603}"/>
                </a:ext>
              </a:extLst>
            </p:cNvPr>
            <p:cNvSpPr/>
            <p:nvPr/>
          </p:nvSpPr>
          <p:spPr>
            <a:xfrm>
              <a:off x="10550354" y="4142034"/>
              <a:ext cx="1120206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30">
              <a:extLst>
                <a:ext uri="{FF2B5EF4-FFF2-40B4-BE49-F238E27FC236}">
                  <a16:creationId xmlns:a16="http://schemas.microsoft.com/office/drawing/2014/main" id="{C87480CD-3E24-6BD0-E538-758BD0B4FA39}"/>
                </a:ext>
              </a:extLst>
            </p:cNvPr>
            <p:cNvSpPr/>
            <p:nvPr/>
          </p:nvSpPr>
          <p:spPr>
            <a:xfrm>
              <a:off x="10557372" y="5020723"/>
              <a:ext cx="1113188" cy="52387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5FAD48A-B378-165C-7D1F-49AD885141D2}"/>
                </a:ext>
              </a:extLst>
            </p:cNvPr>
            <p:cNvSpPr txBox="1"/>
            <p:nvPr/>
          </p:nvSpPr>
          <p:spPr>
            <a:xfrm>
              <a:off x="10748673" y="4218642"/>
              <a:ext cx="9375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606722-D7C3-3018-C008-D63D17508402}"/>
                </a:ext>
              </a:extLst>
            </p:cNvPr>
            <p:cNvSpPr txBox="1"/>
            <p:nvPr/>
          </p:nvSpPr>
          <p:spPr>
            <a:xfrm>
              <a:off x="10668532" y="5128391"/>
              <a:ext cx="11131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회원가입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0CB2955-F373-D592-543F-7637741BED1F}"/>
                </a:ext>
              </a:extLst>
            </p:cNvPr>
            <p:cNvCxnSpPr>
              <a:endCxn id="97" idx="2"/>
            </p:cNvCxnSpPr>
            <p:nvPr/>
          </p:nvCxnSpPr>
          <p:spPr>
            <a:xfrm flipH="1">
              <a:off x="5237037" y="4012808"/>
              <a:ext cx="49018" cy="335512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38CECC5-B2A0-5008-9A3B-22E8884F3A35}"/>
                </a:ext>
              </a:extLst>
            </p:cNvPr>
            <p:cNvCxnSpPr>
              <a:endCxn id="110" idx="2"/>
            </p:cNvCxnSpPr>
            <p:nvPr/>
          </p:nvCxnSpPr>
          <p:spPr>
            <a:xfrm flipH="1">
              <a:off x="6690148" y="4032962"/>
              <a:ext cx="14250" cy="240588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561E013-A617-0F23-FAC0-032BC8253D67}"/>
                </a:ext>
              </a:extLst>
            </p:cNvPr>
            <p:cNvCxnSpPr>
              <a:endCxn id="108" idx="2"/>
            </p:cNvCxnSpPr>
            <p:nvPr/>
          </p:nvCxnSpPr>
          <p:spPr>
            <a:xfrm>
              <a:off x="8134350" y="3979311"/>
              <a:ext cx="45771" cy="336353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ADFC772-D7BB-CA2F-88AB-23C15300F3C0}"/>
                </a:ext>
              </a:extLst>
            </p:cNvPr>
            <p:cNvCxnSpPr>
              <a:endCxn id="121" idx="2"/>
            </p:cNvCxnSpPr>
            <p:nvPr/>
          </p:nvCxnSpPr>
          <p:spPr>
            <a:xfrm>
              <a:off x="9747584" y="3987254"/>
              <a:ext cx="22214" cy="243690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모서리가 둥근 직사각형 39">
              <a:extLst>
                <a:ext uri="{FF2B5EF4-FFF2-40B4-BE49-F238E27FC236}">
                  <a16:creationId xmlns:a16="http://schemas.microsoft.com/office/drawing/2014/main" id="{FDDF70C1-61C4-F6A4-7657-B2BA49EDD02F}"/>
                </a:ext>
              </a:extLst>
            </p:cNvPr>
            <p:cNvSpPr/>
            <p:nvPr/>
          </p:nvSpPr>
          <p:spPr>
            <a:xfrm>
              <a:off x="3151565" y="5922406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AC38AF-0726-B99F-6892-28D45A7DCC72}"/>
                </a:ext>
              </a:extLst>
            </p:cNvPr>
            <p:cNvSpPr txBox="1"/>
            <p:nvPr/>
          </p:nvSpPr>
          <p:spPr>
            <a:xfrm>
              <a:off x="3196691" y="6010107"/>
              <a:ext cx="11131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배달 현황</a:t>
              </a:r>
            </a:p>
          </p:txBody>
        </p:sp>
        <p:sp>
          <p:nvSpPr>
            <p:cNvPr id="93" name="모서리가 둥근 직사각형 41">
              <a:extLst>
                <a:ext uri="{FF2B5EF4-FFF2-40B4-BE49-F238E27FC236}">
                  <a16:creationId xmlns:a16="http://schemas.microsoft.com/office/drawing/2014/main" id="{9407502E-8B99-4C32-1307-CFC8EE80F688}"/>
                </a:ext>
              </a:extLst>
            </p:cNvPr>
            <p:cNvSpPr/>
            <p:nvPr/>
          </p:nvSpPr>
          <p:spPr>
            <a:xfrm>
              <a:off x="7626535" y="4157557"/>
              <a:ext cx="1113188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42">
              <a:extLst>
                <a:ext uri="{FF2B5EF4-FFF2-40B4-BE49-F238E27FC236}">
                  <a16:creationId xmlns:a16="http://schemas.microsoft.com/office/drawing/2014/main" id="{E51A259F-1705-A94D-02BD-534AC8A8263F}"/>
                </a:ext>
              </a:extLst>
            </p:cNvPr>
            <p:cNvSpPr/>
            <p:nvPr/>
          </p:nvSpPr>
          <p:spPr>
            <a:xfrm>
              <a:off x="4685702" y="4160479"/>
              <a:ext cx="1113188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43">
              <a:extLst>
                <a:ext uri="{FF2B5EF4-FFF2-40B4-BE49-F238E27FC236}">
                  <a16:creationId xmlns:a16="http://schemas.microsoft.com/office/drawing/2014/main" id="{1FD4B4E9-27C5-25DA-EE7B-3F57E07D44C2}"/>
                </a:ext>
              </a:extLst>
            </p:cNvPr>
            <p:cNvSpPr/>
            <p:nvPr/>
          </p:nvSpPr>
          <p:spPr>
            <a:xfrm>
              <a:off x="6142974" y="4161818"/>
              <a:ext cx="1113188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44">
              <a:extLst>
                <a:ext uri="{FF2B5EF4-FFF2-40B4-BE49-F238E27FC236}">
                  <a16:creationId xmlns:a16="http://schemas.microsoft.com/office/drawing/2014/main" id="{5D450CC5-B53D-E1E3-8DFC-8FFF5DDF5D02}"/>
                </a:ext>
              </a:extLst>
            </p:cNvPr>
            <p:cNvSpPr/>
            <p:nvPr/>
          </p:nvSpPr>
          <p:spPr>
            <a:xfrm>
              <a:off x="9192484" y="4141058"/>
              <a:ext cx="1113188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45">
              <a:extLst>
                <a:ext uri="{FF2B5EF4-FFF2-40B4-BE49-F238E27FC236}">
                  <a16:creationId xmlns:a16="http://schemas.microsoft.com/office/drawing/2014/main" id="{C713D929-CE90-4C45-6F3D-BF6DF1052913}"/>
                </a:ext>
              </a:extLst>
            </p:cNvPr>
            <p:cNvSpPr/>
            <p:nvPr/>
          </p:nvSpPr>
          <p:spPr>
            <a:xfrm>
              <a:off x="4680443" y="6844058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2459532-6AD4-5710-CBAA-49D616C50DDD}"/>
                </a:ext>
              </a:extLst>
            </p:cNvPr>
            <p:cNvSpPr txBox="1"/>
            <p:nvPr/>
          </p:nvSpPr>
          <p:spPr>
            <a:xfrm>
              <a:off x="4787684" y="4225213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매장 정보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3320FB-4AF5-7185-533C-AD9B2E47CF9F}"/>
                </a:ext>
              </a:extLst>
            </p:cNvPr>
            <p:cNvSpPr txBox="1"/>
            <p:nvPr/>
          </p:nvSpPr>
          <p:spPr>
            <a:xfrm>
              <a:off x="6240582" y="4235782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리뷰 관리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DAD0B5F-7048-811A-A23E-A328A1973B70}"/>
                </a:ext>
              </a:extLst>
            </p:cNvPr>
            <p:cNvSpPr txBox="1"/>
            <p:nvPr/>
          </p:nvSpPr>
          <p:spPr>
            <a:xfrm>
              <a:off x="9255832" y="4255272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주문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0F2B4D-1284-1FEF-9599-581DE58CD2E9}"/>
                </a:ext>
              </a:extLst>
            </p:cNvPr>
            <p:cNvSpPr txBox="1"/>
            <p:nvPr/>
          </p:nvSpPr>
          <p:spPr>
            <a:xfrm>
              <a:off x="7661781" y="4235782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메뉴 관리</a:t>
              </a:r>
            </a:p>
          </p:txBody>
        </p:sp>
        <p:sp>
          <p:nvSpPr>
            <p:cNvPr id="102" name="모서리가 둥근 직사각형 50">
              <a:extLst>
                <a:ext uri="{FF2B5EF4-FFF2-40B4-BE49-F238E27FC236}">
                  <a16:creationId xmlns:a16="http://schemas.microsoft.com/office/drawing/2014/main" id="{50132C35-C037-3487-619F-CBA4E5F5887F}"/>
                </a:ext>
              </a:extLst>
            </p:cNvPr>
            <p:cNvSpPr/>
            <p:nvPr/>
          </p:nvSpPr>
          <p:spPr>
            <a:xfrm>
              <a:off x="4697724" y="5907654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51">
              <a:extLst>
                <a:ext uri="{FF2B5EF4-FFF2-40B4-BE49-F238E27FC236}">
                  <a16:creationId xmlns:a16="http://schemas.microsoft.com/office/drawing/2014/main" id="{C319889A-D931-EC81-FCED-2BE6AB957D55}"/>
                </a:ext>
              </a:extLst>
            </p:cNvPr>
            <p:cNvSpPr/>
            <p:nvPr/>
          </p:nvSpPr>
          <p:spPr>
            <a:xfrm>
              <a:off x="4680443" y="5020723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8B4AC8F-7FF2-6B10-1DC2-FC0F78C723D9}"/>
                </a:ext>
              </a:extLst>
            </p:cNvPr>
            <p:cNvSpPr txBox="1"/>
            <p:nvPr/>
          </p:nvSpPr>
          <p:spPr>
            <a:xfrm>
              <a:off x="4787684" y="5082174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매장 관리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BD2C98-B66B-3436-6B14-D687DD9AC6C1}"/>
                </a:ext>
              </a:extLst>
            </p:cNvPr>
            <p:cNvSpPr txBox="1"/>
            <p:nvPr/>
          </p:nvSpPr>
          <p:spPr>
            <a:xfrm flipH="1">
              <a:off x="4735215" y="5978628"/>
              <a:ext cx="1085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매장 목록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C52CFD1-C75C-E245-E866-9915D5A13E88}"/>
                </a:ext>
              </a:extLst>
            </p:cNvPr>
            <p:cNvSpPr txBox="1"/>
            <p:nvPr/>
          </p:nvSpPr>
          <p:spPr>
            <a:xfrm>
              <a:off x="4748850" y="6932760"/>
              <a:ext cx="1071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영업 상태</a:t>
              </a:r>
            </a:p>
          </p:txBody>
        </p:sp>
        <p:sp>
          <p:nvSpPr>
            <p:cNvPr id="107" name="모서리가 둥근 직사각형 55">
              <a:extLst>
                <a:ext uri="{FF2B5EF4-FFF2-40B4-BE49-F238E27FC236}">
                  <a16:creationId xmlns:a16="http://schemas.microsoft.com/office/drawing/2014/main" id="{F32A16B8-AA21-B2B1-4936-2ADD74D97E56}"/>
                </a:ext>
              </a:extLst>
            </p:cNvPr>
            <p:cNvSpPr/>
            <p:nvPr/>
          </p:nvSpPr>
          <p:spPr>
            <a:xfrm>
              <a:off x="9209383" y="4981820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56">
              <a:extLst>
                <a:ext uri="{FF2B5EF4-FFF2-40B4-BE49-F238E27FC236}">
                  <a16:creationId xmlns:a16="http://schemas.microsoft.com/office/drawing/2014/main" id="{E67744E9-ED2E-114F-F3C1-BBE0E9130601}"/>
                </a:ext>
              </a:extLst>
            </p:cNvPr>
            <p:cNvSpPr/>
            <p:nvPr/>
          </p:nvSpPr>
          <p:spPr>
            <a:xfrm>
              <a:off x="7623527" y="6818973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57">
              <a:extLst>
                <a:ext uri="{FF2B5EF4-FFF2-40B4-BE49-F238E27FC236}">
                  <a16:creationId xmlns:a16="http://schemas.microsoft.com/office/drawing/2014/main" id="{B006AD5B-8333-A01B-A8B0-922C1ED2BDF0}"/>
                </a:ext>
              </a:extLst>
            </p:cNvPr>
            <p:cNvSpPr/>
            <p:nvPr/>
          </p:nvSpPr>
          <p:spPr>
            <a:xfrm>
              <a:off x="6101778" y="5020723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58">
              <a:extLst>
                <a:ext uri="{FF2B5EF4-FFF2-40B4-BE49-F238E27FC236}">
                  <a16:creationId xmlns:a16="http://schemas.microsoft.com/office/drawing/2014/main" id="{5B8B69C1-D8D9-26AB-E397-431C1255F854}"/>
                </a:ext>
              </a:extLst>
            </p:cNvPr>
            <p:cNvSpPr/>
            <p:nvPr/>
          </p:nvSpPr>
          <p:spPr>
            <a:xfrm>
              <a:off x="6133554" y="5914970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59">
              <a:extLst>
                <a:ext uri="{FF2B5EF4-FFF2-40B4-BE49-F238E27FC236}">
                  <a16:creationId xmlns:a16="http://schemas.microsoft.com/office/drawing/2014/main" id="{CA188C7E-9C7F-F4C1-4366-140B691AC4CA}"/>
                </a:ext>
              </a:extLst>
            </p:cNvPr>
            <p:cNvSpPr/>
            <p:nvPr/>
          </p:nvSpPr>
          <p:spPr>
            <a:xfrm>
              <a:off x="7609939" y="5902257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60">
              <a:extLst>
                <a:ext uri="{FF2B5EF4-FFF2-40B4-BE49-F238E27FC236}">
                  <a16:creationId xmlns:a16="http://schemas.microsoft.com/office/drawing/2014/main" id="{16E04F64-E6F2-DDF0-BD0B-3ABEA6FB3A53}"/>
                </a:ext>
              </a:extLst>
            </p:cNvPr>
            <p:cNvSpPr/>
            <p:nvPr/>
          </p:nvSpPr>
          <p:spPr>
            <a:xfrm>
              <a:off x="7609939" y="4981820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905283D-6CDA-EB12-7D0B-F4A966F9317B}"/>
                </a:ext>
              </a:extLst>
            </p:cNvPr>
            <p:cNvSpPr txBox="1"/>
            <p:nvPr/>
          </p:nvSpPr>
          <p:spPr>
            <a:xfrm>
              <a:off x="6176109" y="5116381"/>
              <a:ext cx="13456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리뷰 목록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49BA72F-1A11-1875-657B-FE4D47D7CECD}"/>
                </a:ext>
              </a:extLst>
            </p:cNvPr>
            <p:cNvSpPr txBox="1"/>
            <p:nvPr/>
          </p:nvSpPr>
          <p:spPr>
            <a:xfrm>
              <a:off x="6178326" y="6002611"/>
              <a:ext cx="12508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리뷰 답글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0EF0AB5-3D8A-CF15-02A3-744F1F197555}"/>
                </a:ext>
              </a:extLst>
            </p:cNvPr>
            <p:cNvSpPr txBox="1"/>
            <p:nvPr/>
          </p:nvSpPr>
          <p:spPr>
            <a:xfrm>
              <a:off x="7627054" y="5071220"/>
              <a:ext cx="13718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메뉴 등록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6D2FE5E-E8EB-2662-BDDF-F1CC7AB418D2}"/>
                </a:ext>
              </a:extLst>
            </p:cNvPr>
            <p:cNvSpPr txBox="1"/>
            <p:nvPr/>
          </p:nvSpPr>
          <p:spPr>
            <a:xfrm>
              <a:off x="7641620" y="6017965"/>
              <a:ext cx="16458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메뉴 수정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16F0A0E-FD30-61EC-4904-418938E0C437}"/>
                </a:ext>
              </a:extLst>
            </p:cNvPr>
            <p:cNvSpPr txBox="1"/>
            <p:nvPr/>
          </p:nvSpPr>
          <p:spPr>
            <a:xfrm>
              <a:off x="7636935" y="6944411"/>
              <a:ext cx="15801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메뉴 삭제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BFCA84B-CADD-754A-4E5B-7FD7107AD5EB}"/>
                </a:ext>
              </a:extLst>
            </p:cNvPr>
            <p:cNvCxnSpPr/>
            <p:nvPr/>
          </p:nvCxnSpPr>
          <p:spPr>
            <a:xfrm flipV="1">
              <a:off x="3745986" y="3979311"/>
              <a:ext cx="6001598" cy="4059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5E7206B-96DA-5201-8A49-ECB0E2871B94}"/>
                </a:ext>
              </a:extLst>
            </p:cNvPr>
            <p:cNvCxnSpPr/>
            <p:nvPr/>
          </p:nvCxnSpPr>
          <p:spPr>
            <a:xfrm flipV="1">
              <a:off x="6953250" y="2945284"/>
              <a:ext cx="4160716" cy="270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2766BB3-5CCE-C70F-C8F8-CBA53264FED5}"/>
                </a:ext>
              </a:extLst>
            </p:cNvPr>
            <p:cNvSpPr txBox="1"/>
            <p:nvPr/>
          </p:nvSpPr>
          <p:spPr>
            <a:xfrm>
              <a:off x="9274095" y="5068313"/>
              <a:ext cx="12160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주문 내역</a:t>
              </a:r>
            </a:p>
          </p:txBody>
        </p:sp>
        <p:sp>
          <p:nvSpPr>
            <p:cNvPr id="121" name="모서리가 둥근 직사각형 69">
              <a:extLst>
                <a:ext uri="{FF2B5EF4-FFF2-40B4-BE49-F238E27FC236}">
                  <a16:creationId xmlns:a16="http://schemas.microsoft.com/office/drawing/2014/main" id="{51C56607-A54A-6D71-0D46-AA5DA8021C82}"/>
                </a:ext>
              </a:extLst>
            </p:cNvPr>
            <p:cNvSpPr/>
            <p:nvPr/>
          </p:nvSpPr>
          <p:spPr>
            <a:xfrm>
              <a:off x="9213204" y="5900291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D798EFE-7726-5297-8803-3777A4C662C0}"/>
                </a:ext>
              </a:extLst>
            </p:cNvPr>
            <p:cNvSpPr txBox="1"/>
            <p:nvPr/>
          </p:nvSpPr>
          <p:spPr>
            <a:xfrm>
              <a:off x="9246595" y="6008007"/>
              <a:ext cx="12160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주문 접수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6CE142-0420-B78F-4FD0-D426D3904E8D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173B0-28E3-6849-C961-5D0C78AD24BB}"/>
              </a:ext>
            </a:extLst>
          </p:cNvPr>
          <p:cNvSpPr txBox="1"/>
          <p:nvPr/>
        </p:nvSpPr>
        <p:spPr>
          <a:xfrm>
            <a:off x="980041" y="87147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B3838"/>
                </a:solidFill>
              </a:rPr>
              <a:t>사장님 웹 설계도</a:t>
            </a:r>
            <a:endParaRPr lang="en-US" altLang="ko-KR" sz="20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3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1">
            <a:extLst>
              <a:ext uri="{FF2B5EF4-FFF2-40B4-BE49-F238E27FC236}">
                <a16:creationId xmlns:a16="http://schemas.microsoft.com/office/drawing/2014/main" id="{9DAD4F89-9B1B-2040-C0B3-DA069710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905672-4E14-BDA4-767D-C836F8C9BA0C}"/>
              </a:ext>
            </a:extLst>
          </p:cNvPr>
          <p:cNvGrpSpPr/>
          <p:nvPr/>
        </p:nvGrpSpPr>
        <p:grpSpPr>
          <a:xfrm>
            <a:off x="1840758" y="1322962"/>
            <a:ext cx="8821955" cy="5590029"/>
            <a:chOff x="3098397" y="1752816"/>
            <a:chExt cx="8821955" cy="55900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57B8FB6-09C7-7305-8077-63666DDA202F}"/>
                </a:ext>
              </a:extLst>
            </p:cNvPr>
            <p:cNvCxnSpPr/>
            <p:nvPr/>
          </p:nvCxnSpPr>
          <p:spPr>
            <a:xfrm>
              <a:off x="3745986" y="4012808"/>
              <a:ext cx="0" cy="213873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94E6D0B-E58C-F8B5-D70F-EF24AF016E35}"/>
                </a:ext>
              </a:extLst>
            </p:cNvPr>
            <p:cNvCxnSpPr/>
            <p:nvPr/>
          </p:nvCxnSpPr>
          <p:spPr>
            <a:xfrm>
              <a:off x="4535378" y="2945284"/>
              <a:ext cx="13655" cy="108782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0D0A4DA-757B-7BDA-74AA-6F8542DA9A8F}"/>
                </a:ext>
              </a:extLst>
            </p:cNvPr>
            <p:cNvCxnSpPr/>
            <p:nvPr/>
          </p:nvCxnSpPr>
          <p:spPr>
            <a:xfrm>
              <a:off x="11113966" y="2945284"/>
              <a:ext cx="14944" cy="317039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B05DD20-EF40-1A79-B315-392490BFC7A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953250" y="2262187"/>
              <a:ext cx="0" cy="6858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14">
              <a:extLst>
                <a:ext uri="{FF2B5EF4-FFF2-40B4-BE49-F238E27FC236}">
                  <a16:creationId xmlns:a16="http://schemas.microsoft.com/office/drawing/2014/main" id="{DCC63B9F-03E5-5CA2-E573-A386DA96C787}"/>
                </a:ext>
              </a:extLst>
            </p:cNvPr>
            <p:cNvSpPr/>
            <p:nvPr/>
          </p:nvSpPr>
          <p:spPr>
            <a:xfrm>
              <a:off x="3887678" y="3283834"/>
              <a:ext cx="1295400" cy="58524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78E7E460-B530-B744-9462-3A3C8D54F388}"/>
                </a:ext>
              </a:extLst>
            </p:cNvPr>
            <p:cNvSpPr/>
            <p:nvPr/>
          </p:nvSpPr>
          <p:spPr>
            <a:xfrm>
              <a:off x="5619750" y="1752816"/>
              <a:ext cx="2667000" cy="50937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72100A-902C-AA4A-EC38-280A2E0AC9CA}"/>
                </a:ext>
              </a:extLst>
            </p:cNvPr>
            <p:cNvSpPr txBox="1"/>
            <p:nvPr/>
          </p:nvSpPr>
          <p:spPr>
            <a:xfrm>
              <a:off x="5793631" y="180872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안드로이드</a:t>
              </a:r>
              <a:r>
                <a:rPr lang="ko-KR" altLang="en-US" dirty="0"/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홈페이지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A7E9B31-A70C-E090-CDCC-044502D6AB7D}"/>
                </a:ext>
              </a:extLst>
            </p:cNvPr>
            <p:cNvCxnSpPr/>
            <p:nvPr/>
          </p:nvCxnSpPr>
          <p:spPr>
            <a:xfrm flipH="1" flipV="1">
              <a:off x="4535378" y="2945284"/>
              <a:ext cx="2417874" cy="270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56E83C-24A1-C557-D245-B93927669B56}"/>
                </a:ext>
              </a:extLst>
            </p:cNvPr>
            <p:cNvSpPr txBox="1"/>
            <p:nvPr/>
          </p:nvSpPr>
          <p:spPr>
            <a:xfrm>
              <a:off x="3946185" y="3398246"/>
              <a:ext cx="1447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   로그인</a:t>
              </a:r>
            </a:p>
          </p:txBody>
        </p:sp>
        <p:sp>
          <p:nvSpPr>
            <p:cNvPr id="14" name="모서리가 둥근 직사각형 21">
              <a:extLst>
                <a:ext uri="{FF2B5EF4-FFF2-40B4-BE49-F238E27FC236}">
                  <a16:creationId xmlns:a16="http://schemas.microsoft.com/office/drawing/2014/main" id="{55D2845F-795E-6C6C-6CCC-3C6EC2662E37}"/>
                </a:ext>
              </a:extLst>
            </p:cNvPr>
            <p:cNvSpPr/>
            <p:nvPr/>
          </p:nvSpPr>
          <p:spPr>
            <a:xfrm>
              <a:off x="3156932" y="4134199"/>
              <a:ext cx="1094693" cy="522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23">
              <a:extLst>
                <a:ext uri="{FF2B5EF4-FFF2-40B4-BE49-F238E27FC236}">
                  <a16:creationId xmlns:a16="http://schemas.microsoft.com/office/drawing/2014/main" id="{ECDB3A2C-29CF-0D68-3C35-F4D9DB588328}"/>
                </a:ext>
              </a:extLst>
            </p:cNvPr>
            <p:cNvSpPr/>
            <p:nvPr/>
          </p:nvSpPr>
          <p:spPr>
            <a:xfrm>
              <a:off x="3147685" y="5001129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A4AB8-65CB-EE71-F3B0-77868DBF9857}"/>
                </a:ext>
              </a:extLst>
            </p:cNvPr>
            <p:cNvSpPr txBox="1"/>
            <p:nvPr/>
          </p:nvSpPr>
          <p:spPr>
            <a:xfrm>
              <a:off x="3143589" y="4229120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메인 페이지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473AE8-4864-1A15-7CB3-5DDF218127CB}"/>
                </a:ext>
              </a:extLst>
            </p:cNvPr>
            <p:cNvSpPr txBox="1"/>
            <p:nvPr/>
          </p:nvSpPr>
          <p:spPr>
            <a:xfrm>
              <a:off x="3098397" y="5096757"/>
              <a:ext cx="12935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메뉴 리스트</a:t>
              </a:r>
            </a:p>
          </p:txBody>
        </p:sp>
        <p:sp>
          <p:nvSpPr>
            <p:cNvPr id="18" name="모서리가 둥근 직사각형 27">
              <a:extLst>
                <a:ext uri="{FF2B5EF4-FFF2-40B4-BE49-F238E27FC236}">
                  <a16:creationId xmlns:a16="http://schemas.microsoft.com/office/drawing/2014/main" id="{68301223-C082-D751-B2E2-5067738E8E03}"/>
                </a:ext>
              </a:extLst>
            </p:cNvPr>
            <p:cNvSpPr/>
            <p:nvPr/>
          </p:nvSpPr>
          <p:spPr>
            <a:xfrm>
              <a:off x="10466266" y="3247704"/>
              <a:ext cx="1295400" cy="58524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F28D5B-007A-F4A8-6DC7-A510A8CDA09A}"/>
                </a:ext>
              </a:extLst>
            </p:cNvPr>
            <p:cNvSpPr txBox="1"/>
            <p:nvPr/>
          </p:nvSpPr>
          <p:spPr>
            <a:xfrm>
              <a:off x="10550354" y="3369258"/>
              <a:ext cx="13699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>
                  <a:solidFill>
                    <a:schemeClr val="bg1"/>
                  </a:solidFill>
                </a:rPr>
                <a:t>비로그인시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9">
              <a:extLst>
                <a:ext uri="{FF2B5EF4-FFF2-40B4-BE49-F238E27FC236}">
                  <a16:creationId xmlns:a16="http://schemas.microsoft.com/office/drawing/2014/main" id="{C8832751-F150-CDAA-325D-695F3F72D0DB}"/>
                </a:ext>
              </a:extLst>
            </p:cNvPr>
            <p:cNvSpPr/>
            <p:nvPr/>
          </p:nvSpPr>
          <p:spPr>
            <a:xfrm>
              <a:off x="10550354" y="4142034"/>
              <a:ext cx="1120206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30">
              <a:extLst>
                <a:ext uri="{FF2B5EF4-FFF2-40B4-BE49-F238E27FC236}">
                  <a16:creationId xmlns:a16="http://schemas.microsoft.com/office/drawing/2014/main" id="{12DDC31B-FF14-8720-7E02-525FB83FE060}"/>
                </a:ext>
              </a:extLst>
            </p:cNvPr>
            <p:cNvSpPr/>
            <p:nvPr/>
          </p:nvSpPr>
          <p:spPr>
            <a:xfrm>
              <a:off x="10557372" y="5020723"/>
              <a:ext cx="1113188" cy="52387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2EC497-F671-7251-E8BF-EB2F9D64A528}"/>
                </a:ext>
              </a:extLst>
            </p:cNvPr>
            <p:cNvSpPr txBox="1"/>
            <p:nvPr/>
          </p:nvSpPr>
          <p:spPr>
            <a:xfrm>
              <a:off x="10629522" y="4255272"/>
              <a:ext cx="10330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solidFill>
                    <a:schemeClr val="bg1"/>
                  </a:solidFill>
                </a:rPr>
                <a:t>권한 체크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399359-6A86-202C-DFFA-DC72A6705579}"/>
                </a:ext>
              </a:extLst>
            </p:cNvPr>
            <p:cNvSpPr txBox="1"/>
            <p:nvPr/>
          </p:nvSpPr>
          <p:spPr>
            <a:xfrm>
              <a:off x="10743717" y="5128391"/>
              <a:ext cx="11131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로그인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ACA3AE3-3AC2-F015-5ED0-F5C70AB3F45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H="1">
              <a:off x="5237037" y="4012808"/>
              <a:ext cx="49018" cy="153178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4831E1F-245E-477A-FCEB-6A6ED7DD34BF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>
              <a:off x="6690148" y="4032962"/>
              <a:ext cx="14250" cy="240588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C4C7060-7969-1113-E414-D75331DD8367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8134350" y="3979311"/>
              <a:ext cx="45771" cy="336353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6014923-D2CC-6DBA-6548-0EC666CAF80A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9747584" y="3987254"/>
              <a:ext cx="22214" cy="243690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모서리가 둥근 직사각형 39">
              <a:extLst>
                <a:ext uri="{FF2B5EF4-FFF2-40B4-BE49-F238E27FC236}">
                  <a16:creationId xmlns:a16="http://schemas.microsoft.com/office/drawing/2014/main" id="{8B7D4E75-9686-FB45-5738-2954C4D3DAE3}"/>
                </a:ext>
              </a:extLst>
            </p:cNvPr>
            <p:cNvSpPr/>
            <p:nvPr/>
          </p:nvSpPr>
          <p:spPr>
            <a:xfrm>
              <a:off x="3151565" y="5922406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75B24-8BD1-CB7C-14E1-87780CE7918D}"/>
                </a:ext>
              </a:extLst>
            </p:cNvPr>
            <p:cNvSpPr txBox="1"/>
            <p:nvPr/>
          </p:nvSpPr>
          <p:spPr>
            <a:xfrm>
              <a:off x="3248628" y="6022759"/>
              <a:ext cx="12735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하단 메뉴</a:t>
              </a:r>
            </a:p>
          </p:txBody>
        </p:sp>
        <p:sp>
          <p:nvSpPr>
            <p:cNvPr id="32" name="모서리가 둥근 직사각형 41">
              <a:extLst>
                <a:ext uri="{FF2B5EF4-FFF2-40B4-BE49-F238E27FC236}">
                  <a16:creationId xmlns:a16="http://schemas.microsoft.com/office/drawing/2014/main" id="{5E8EDFF6-9F60-FBE0-1D1D-7471711C6E28}"/>
                </a:ext>
              </a:extLst>
            </p:cNvPr>
            <p:cNvSpPr/>
            <p:nvPr/>
          </p:nvSpPr>
          <p:spPr>
            <a:xfrm>
              <a:off x="7626535" y="4157557"/>
              <a:ext cx="1113188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42">
              <a:extLst>
                <a:ext uri="{FF2B5EF4-FFF2-40B4-BE49-F238E27FC236}">
                  <a16:creationId xmlns:a16="http://schemas.microsoft.com/office/drawing/2014/main" id="{1FD136E3-AA7A-B171-06A9-0C00D637C77C}"/>
                </a:ext>
              </a:extLst>
            </p:cNvPr>
            <p:cNvSpPr/>
            <p:nvPr/>
          </p:nvSpPr>
          <p:spPr>
            <a:xfrm>
              <a:off x="4685702" y="4160479"/>
              <a:ext cx="1113188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43">
              <a:extLst>
                <a:ext uri="{FF2B5EF4-FFF2-40B4-BE49-F238E27FC236}">
                  <a16:creationId xmlns:a16="http://schemas.microsoft.com/office/drawing/2014/main" id="{DB1BB8F3-7DB0-ABDA-6F5D-40316541AE07}"/>
                </a:ext>
              </a:extLst>
            </p:cNvPr>
            <p:cNvSpPr/>
            <p:nvPr/>
          </p:nvSpPr>
          <p:spPr>
            <a:xfrm>
              <a:off x="6142974" y="4161818"/>
              <a:ext cx="1113188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44">
              <a:extLst>
                <a:ext uri="{FF2B5EF4-FFF2-40B4-BE49-F238E27FC236}">
                  <a16:creationId xmlns:a16="http://schemas.microsoft.com/office/drawing/2014/main" id="{2273BF3C-01E4-23D7-EC59-AEE6F929B995}"/>
                </a:ext>
              </a:extLst>
            </p:cNvPr>
            <p:cNvSpPr/>
            <p:nvPr/>
          </p:nvSpPr>
          <p:spPr>
            <a:xfrm>
              <a:off x="9192484" y="4141058"/>
              <a:ext cx="1113188" cy="52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1ECFFE-004A-E942-2B0F-793DB7259782}"/>
                </a:ext>
              </a:extLst>
            </p:cNvPr>
            <p:cNvSpPr txBox="1"/>
            <p:nvPr/>
          </p:nvSpPr>
          <p:spPr>
            <a:xfrm>
              <a:off x="4774196" y="4263525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카테고리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E7149F-9282-1892-9D4B-6B788B59EE13}"/>
                </a:ext>
              </a:extLst>
            </p:cNvPr>
            <p:cNvSpPr txBox="1"/>
            <p:nvPr/>
          </p:nvSpPr>
          <p:spPr>
            <a:xfrm>
              <a:off x="6240582" y="4235782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메뉴 관리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23E19F-20D0-2646-E124-B4B24E951BFC}"/>
                </a:ext>
              </a:extLst>
            </p:cNvPr>
            <p:cNvSpPr txBox="1"/>
            <p:nvPr/>
          </p:nvSpPr>
          <p:spPr>
            <a:xfrm>
              <a:off x="9255832" y="4255272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주문 확인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188157-6551-5F2E-3831-920BFDF7B6FF}"/>
                </a:ext>
              </a:extLst>
            </p:cNvPr>
            <p:cNvSpPr txBox="1"/>
            <p:nvPr/>
          </p:nvSpPr>
          <p:spPr>
            <a:xfrm>
              <a:off x="7661781" y="4235782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장바구니</a:t>
              </a:r>
            </a:p>
          </p:txBody>
        </p:sp>
        <p:sp>
          <p:nvSpPr>
            <p:cNvPr id="40" name="모서리가 둥근 직사각형 51">
              <a:extLst>
                <a:ext uri="{FF2B5EF4-FFF2-40B4-BE49-F238E27FC236}">
                  <a16:creationId xmlns:a16="http://schemas.microsoft.com/office/drawing/2014/main" id="{7E6D1375-8909-9CC5-7A14-A2567288D3D9}"/>
                </a:ext>
              </a:extLst>
            </p:cNvPr>
            <p:cNvSpPr/>
            <p:nvPr/>
          </p:nvSpPr>
          <p:spPr>
            <a:xfrm>
              <a:off x="4680443" y="5020723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B3E52B-ED21-F205-3F6A-1E8B5C16A3BF}"/>
                </a:ext>
              </a:extLst>
            </p:cNvPr>
            <p:cNvSpPr txBox="1"/>
            <p:nvPr/>
          </p:nvSpPr>
          <p:spPr>
            <a:xfrm>
              <a:off x="4786011" y="5096756"/>
              <a:ext cx="12068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매장 정보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8346E9-ECC9-DD3F-1A43-D64620342EFB}"/>
                </a:ext>
              </a:extLst>
            </p:cNvPr>
            <p:cNvSpPr txBox="1"/>
            <p:nvPr/>
          </p:nvSpPr>
          <p:spPr>
            <a:xfrm flipH="1">
              <a:off x="4735215" y="5978628"/>
              <a:ext cx="1085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매장 목록</a:t>
              </a:r>
            </a:p>
          </p:txBody>
        </p:sp>
        <p:sp>
          <p:nvSpPr>
            <p:cNvPr id="43" name="모서리가 둥근 직사각형 55">
              <a:extLst>
                <a:ext uri="{FF2B5EF4-FFF2-40B4-BE49-F238E27FC236}">
                  <a16:creationId xmlns:a16="http://schemas.microsoft.com/office/drawing/2014/main" id="{C7106908-BB17-50F4-21A7-2DAE0CA44F5C}"/>
                </a:ext>
              </a:extLst>
            </p:cNvPr>
            <p:cNvSpPr/>
            <p:nvPr/>
          </p:nvSpPr>
          <p:spPr>
            <a:xfrm>
              <a:off x="9209383" y="4981820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56">
              <a:extLst>
                <a:ext uri="{FF2B5EF4-FFF2-40B4-BE49-F238E27FC236}">
                  <a16:creationId xmlns:a16="http://schemas.microsoft.com/office/drawing/2014/main" id="{C3A848C0-3DA3-F369-9996-AC11BFF3B702}"/>
                </a:ext>
              </a:extLst>
            </p:cNvPr>
            <p:cNvSpPr/>
            <p:nvPr/>
          </p:nvSpPr>
          <p:spPr>
            <a:xfrm>
              <a:off x="7623527" y="6818973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57">
              <a:extLst>
                <a:ext uri="{FF2B5EF4-FFF2-40B4-BE49-F238E27FC236}">
                  <a16:creationId xmlns:a16="http://schemas.microsoft.com/office/drawing/2014/main" id="{EFFBA4E3-61B6-BE67-1C86-C10E23E57873}"/>
                </a:ext>
              </a:extLst>
            </p:cNvPr>
            <p:cNvSpPr/>
            <p:nvPr/>
          </p:nvSpPr>
          <p:spPr>
            <a:xfrm>
              <a:off x="6101778" y="5020723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58">
              <a:extLst>
                <a:ext uri="{FF2B5EF4-FFF2-40B4-BE49-F238E27FC236}">
                  <a16:creationId xmlns:a16="http://schemas.microsoft.com/office/drawing/2014/main" id="{C34C5634-6648-6DC4-83F8-3DF2ABE4CA51}"/>
                </a:ext>
              </a:extLst>
            </p:cNvPr>
            <p:cNvSpPr/>
            <p:nvPr/>
          </p:nvSpPr>
          <p:spPr>
            <a:xfrm>
              <a:off x="6133554" y="5914970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59">
              <a:extLst>
                <a:ext uri="{FF2B5EF4-FFF2-40B4-BE49-F238E27FC236}">
                  <a16:creationId xmlns:a16="http://schemas.microsoft.com/office/drawing/2014/main" id="{2A53AF5A-1765-31D7-8004-135D459D41A0}"/>
                </a:ext>
              </a:extLst>
            </p:cNvPr>
            <p:cNvSpPr/>
            <p:nvPr/>
          </p:nvSpPr>
          <p:spPr>
            <a:xfrm>
              <a:off x="7609939" y="5902257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60">
              <a:extLst>
                <a:ext uri="{FF2B5EF4-FFF2-40B4-BE49-F238E27FC236}">
                  <a16:creationId xmlns:a16="http://schemas.microsoft.com/office/drawing/2014/main" id="{615B2D7C-7A32-4175-B695-18E636F6E4DB}"/>
                </a:ext>
              </a:extLst>
            </p:cNvPr>
            <p:cNvSpPr/>
            <p:nvPr/>
          </p:nvSpPr>
          <p:spPr>
            <a:xfrm>
              <a:off x="7609939" y="4981820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CCF64B-F39D-8116-4D07-8F82BB52A33A}"/>
                </a:ext>
              </a:extLst>
            </p:cNvPr>
            <p:cNvSpPr txBox="1"/>
            <p:nvPr/>
          </p:nvSpPr>
          <p:spPr>
            <a:xfrm>
              <a:off x="6176109" y="5116381"/>
              <a:ext cx="13456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정보 관리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22889B-D653-0268-3590-AC3FB2FF3B3D}"/>
                </a:ext>
              </a:extLst>
            </p:cNvPr>
            <p:cNvSpPr txBox="1"/>
            <p:nvPr/>
          </p:nvSpPr>
          <p:spPr>
            <a:xfrm>
              <a:off x="6178326" y="6002611"/>
              <a:ext cx="12508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리뷰 관리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7C8C57-1612-6263-49C1-70BA00BFDE7A}"/>
                </a:ext>
              </a:extLst>
            </p:cNvPr>
            <p:cNvSpPr txBox="1"/>
            <p:nvPr/>
          </p:nvSpPr>
          <p:spPr>
            <a:xfrm>
              <a:off x="7627054" y="5071220"/>
              <a:ext cx="13718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매칭 만들기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ACDCE0-2D26-9520-4A9C-96D5D737CAC8}"/>
                </a:ext>
              </a:extLst>
            </p:cNvPr>
            <p:cNvSpPr txBox="1"/>
            <p:nvPr/>
          </p:nvSpPr>
          <p:spPr>
            <a:xfrm>
              <a:off x="7641620" y="6017965"/>
              <a:ext cx="16458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매칭 찾기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502DD6-3285-6661-D0F7-E997D09846CB}"/>
                </a:ext>
              </a:extLst>
            </p:cNvPr>
            <p:cNvSpPr txBox="1"/>
            <p:nvPr/>
          </p:nvSpPr>
          <p:spPr>
            <a:xfrm>
              <a:off x="7636935" y="6944411"/>
              <a:ext cx="15801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채팅 참여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64FC82-0F27-EDAC-9B83-1388C5A7AEB4}"/>
                </a:ext>
              </a:extLst>
            </p:cNvPr>
            <p:cNvCxnSpPr/>
            <p:nvPr/>
          </p:nvCxnSpPr>
          <p:spPr>
            <a:xfrm flipV="1">
              <a:off x="3745986" y="3979311"/>
              <a:ext cx="6001598" cy="4059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AE51805-B2D0-7687-2655-5E1CCD10F6BF}"/>
                </a:ext>
              </a:extLst>
            </p:cNvPr>
            <p:cNvCxnSpPr/>
            <p:nvPr/>
          </p:nvCxnSpPr>
          <p:spPr>
            <a:xfrm flipV="1">
              <a:off x="6953250" y="2945284"/>
              <a:ext cx="4160716" cy="270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E5484B-7E40-9114-181B-D77ED48B73E6}"/>
                </a:ext>
              </a:extLst>
            </p:cNvPr>
            <p:cNvSpPr txBox="1"/>
            <p:nvPr/>
          </p:nvSpPr>
          <p:spPr>
            <a:xfrm>
              <a:off x="9274095" y="5068313"/>
              <a:ext cx="12160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주문 내역</a:t>
              </a:r>
            </a:p>
          </p:txBody>
        </p:sp>
        <p:sp>
          <p:nvSpPr>
            <p:cNvPr id="62" name="모서리가 둥근 직사각형 69">
              <a:extLst>
                <a:ext uri="{FF2B5EF4-FFF2-40B4-BE49-F238E27FC236}">
                  <a16:creationId xmlns:a16="http://schemas.microsoft.com/office/drawing/2014/main" id="{0AC0F353-E0DE-C037-1092-55AE07632F27}"/>
                </a:ext>
              </a:extLst>
            </p:cNvPr>
            <p:cNvSpPr/>
            <p:nvPr/>
          </p:nvSpPr>
          <p:spPr>
            <a:xfrm>
              <a:off x="9213204" y="5900291"/>
              <a:ext cx="1113188" cy="5238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41F317-DEC4-059A-61BE-24F8AD741138}"/>
                </a:ext>
              </a:extLst>
            </p:cNvPr>
            <p:cNvSpPr txBox="1"/>
            <p:nvPr/>
          </p:nvSpPr>
          <p:spPr>
            <a:xfrm>
              <a:off x="9246595" y="6008007"/>
              <a:ext cx="12160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주문 접수</a:t>
              </a:r>
            </a:p>
          </p:txBody>
        </p:sp>
      </p:grpSp>
      <p:sp>
        <p:nvSpPr>
          <p:cNvPr id="64" name="모서리가 둥근 직사각형 71">
            <a:extLst>
              <a:ext uri="{FF2B5EF4-FFF2-40B4-BE49-F238E27FC236}">
                <a16:creationId xmlns:a16="http://schemas.microsoft.com/office/drawing/2014/main" id="{49D805CC-40A2-E0D3-6DF4-D80238EE173D}"/>
              </a:ext>
            </a:extLst>
          </p:cNvPr>
          <p:cNvSpPr/>
          <p:nvPr/>
        </p:nvSpPr>
        <p:spPr>
          <a:xfrm>
            <a:off x="9296224" y="5496416"/>
            <a:ext cx="1113188" cy="5238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591590-CF1D-5447-8AAE-F4695355DB39}"/>
              </a:ext>
            </a:extLst>
          </p:cNvPr>
          <p:cNvSpPr txBox="1"/>
          <p:nvPr/>
        </p:nvSpPr>
        <p:spPr>
          <a:xfrm>
            <a:off x="9331812" y="5578314"/>
            <a:ext cx="1113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회원 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582EC-6FDA-6B45-3B01-720061481339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6EA3D6-BC48-525B-ED9D-F840BC2CD9FD}"/>
              </a:ext>
            </a:extLst>
          </p:cNvPr>
          <p:cNvSpPr txBox="1"/>
          <p:nvPr/>
        </p:nvSpPr>
        <p:spPr>
          <a:xfrm>
            <a:off x="980041" y="87147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B3838"/>
                </a:solidFill>
              </a:rPr>
              <a:t>사용자 앱 설계도</a:t>
            </a:r>
            <a:endParaRPr lang="en-US" altLang="ko-KR" sz="20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5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1">
            <a:extLst>
              <a:ext uri="{FF2B5EF4-FFF2-40B4-BE49-F238E27FC236}">
                <a16:creationId xmlns:a16="http://schemas.microsoft.com/office/drawing/2014/main" id="{124B8724-33BE-C71F-517B-78655345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D75691-9BED-8CA7-2A7B-4008B084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832206"/>
            <a:ext cx="7658100" cy="748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E3000-F5C8-C71C-696E-AA279C9B7FE5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DEB34-DEE6-F4F6-7086-C5A4CB22F4DD}"/>
              </a:ext>
            </a:extLst>
          </p:cNvPr>
          <p:cNvSpPr txBox="1"/>
          <p:nvPr/>
        </p:nvSpPr>
        <p:spPr>
          <a:xfrm>
            <a:off x="980041" y="871477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B3838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4059791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638711" y="2826528"/>
            <a:ext cx="3886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40ACD244-64E5-136B-4BAD-9ECE86B5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29A66E-8905-1454-3ABC-000149E76436}"/>
              </a:ext>
            </a:extLst>
          </p:cNvPr>
          <p:cNvGrpSpPr/>
          <p:nvPr/>
        </p:nvGrpSpPr>
        <p:grpSpPr>
          <a:xfrm>
            <a:off x="-35674" y="5475773"/>
            <a:ext cx="3039910" cy="507148"/>
            <a:chOff x="-120664" y="1628118"/>
            <a:chExt cx="3311286" cy="507148"/>
          </a:xfrm>
          <a:solidFill>
            <a:srgbClr val="FFDDA7">
              <a:alpha val="98824"/>
            </a:srgbClr>
          </a:solidFill>
        </p:grpSpPr>
        <p:sp>
          <p:nvSpPr>
            <p:cNvPr id="14" name="모서리가 둥근 직사각형 38">
              <a:extLst>
                <a:ext uri="{FF2B5EF4-FFF2-40B4-BE49-F238E27FC236}">
                  <a16:creationId xmlns:a16="http://schemas.microsoft.com/office/drawing/2014/main" id="{D82530F7-5A30-8656-5D6E-49B4AA70134F}"/>
                </a:ext>
              </a:extLst>
            </p:cNvPr>
            <p:cNvSpPr/>
            <p:nvPr/>
          </p:nvSpPr>
          <p:spPr>
            <a:xfrm>
              <a:off x="-120664" y="1628118"/>
              <a:ext cx="3191242" cy="5071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E410E36E-A7AD-C0AC-DBCC-0E1D4F9BD989}"/>
                </a:ext>
              </a:extLst>
            </p:cNvPr>
            <p:cNvSpPr/>
            <p:nvPr/>
          </p:nvSpPr>
          <p:spPr>
            <a:xfrm rot="5400000">
              <a:off x="2889966" y="1791900"/>
              <a:ext cx="455700" cy="1456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AADC99-622D-FF44-F7F4-93A230DB2062}"/>
              </a:ext>
            </a:extLst>
          </p:cNvPr>
          <p:cNvGrpSpPr/>
          <p:nvPr/>
        </p:nvGrpSpPr>
        <p:grpSpPr>
          <a:xfrm>
            <a:off x="196329" y="1830818"/>
            <a:ext cx="2070621" cy="4825137"/>
            <a:chOff x="196329" y="1984960"/>
            <a:chExt cx="2070621" cy="482513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53885A-C7B7-A2ED-6D44-5CD6ED585258}"/>
                </a:ext>
              </a:extLst>
            </p:cNvPr>
            <p:cNvSpPr txBox="1"/>
            <p:nvPr/>
          </p:nvSpPr>
          <p:spPr>
            <a:xfrm>
              <a:off x="212805" y="4213555"/>
              <a:ext cx="205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일정 및 도구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0B9E7D-3640-86BF-922F-E7154A27AEA4}"/>
                </a:ext>
              </a:extLst>
            </p:cNvPr>
            <p:cNvSpPr txBox="1"/>
            <p:nvPr/>
          </p:nvSpPr>
          <p:spPr>
            <a:xfrm>
              <a:off x="202339" y="4956881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7C2124-049D-22D3-1602-D85011D0036A}"/>
                </a:ext>
              </a:extLst>
            </p:cNvPr>
            <p:cNvSpPr txBox="1"/>
            <p:nvPr/>
          </p:nvSpPr>
          <p:spPr>
            <a:xfrm>
              <a:off x="196329" y="5698823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4222F-A846-EF6A-4D0F-E69A2E474002}"/>
                </a:ext>
              </a:extLst>
            </p:cNvPr>
            <p:cNvSpPr txBox="1"/>
            <p:nvPr/>
          </p:nvSpPr>
          <p:spPr>
            <a:xfrm>
              <a:off x="196329" y="6440765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3A2C51-374B-27B2-C37B-7A173AF7F407}"/>
                </a:ext>
              </a:extLst>
            </p:cNvPr>
            <p:cNvSpPr txBox="1"/>
            <p:nvPr/>
          </p:nvSpPr>
          <p:spPr>
            <a:xfrm>
              <a:off x="212805" y="3471613"/>
              <a:ext cx="123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 의도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EB9FCA-6A41-780B-84AB-CF7C6C39B6B8}"/>
                </a:ext>
              </a:extLst>
            </p:cNvPr>
            <p:cNvSpPr txBox="1"/>
            <p:nvPr/>
          </p:nvSpPr>
          <p:spPr>
            <a:xfrm>
              <a:off x="208171" y="1984960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21A7E6-5605-6470-7F5B-98C7504023F6}"/>
                </a:ext>
              </a:extLst>
            </p:cNvPr>
            <p:cNvSpPr txBox="1"/>
            <p:nvPr/>
          </p:nvSpPr>
          <p:spPr>
            <a:xfrm>
              <a:off x="208171" y="2729671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69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1">
            <a:extLst>
              <a:ext uri="{FF2B5EF4-FFF2-40B4-BE49-F238E27FC236}">
                <a16:creationId xmlns:a16="http://schemas.microsoft.com/office/drawing/2014/main" id="{124B8724-33BE-C71F-517B-78655345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FF10F-B531-ED2B-946E-CA9DB14DCA35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99335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638711" y="2826528"/>
            <a:ext cx="3886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40ACD244-64E5-136B-4BAD-9ECE86B5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29A66E-8905-1454-3ABC-000149E76436}"/>
              </a:ext>
            </a:extLst>
          </p:cNvPr>
          <p:cNvGrpSpPr/>
          <p:nvPr/>
        </p:nvGrpSpPr>
        <p:grpSpPr>
          <a:xfrm>
            <a:off x="-35674" y="6217715"/>
            <a:ext cx="3039910" cy="507148"/>
            <a:chOff x="-120664" y="1628118"/>
            <a:chExt cx="3311286" cy="507148"/>
          </a:xfrm>
          <a:solidFill>
            <a:srgbClr val="FFDDA7">
              <a:alpha val="98824"/>
            </a:srgbClr>
          </a:solidFill>
        </p:grpSpPr>
        <p:sp>
          <p:nvSpPr>
            <p:cNvPr id="14" name="모서리가 둥근 직사각형 38">
              <a:extLst>
                <a:ext uri="{FF2B5EF4-FFF2-40B4-BE49-F238E27FC236}">
                  <a16:creationId xmlns:a16="http://schemas.microsoft.com/office/drawing/2014/main" id="{D82530F7-5A30-8656-5D6E-49B4AA70134F}"/>
                </a:ext>
              </a:extLst>
            </p:cNvPr>
            <p:cNvSpPr/>
            <p:nvPr/>
          </p:nvSpPr>
          <p:spPr>
            <a:xfrm>
              <a:off x="-120664" y="1628118"/>
              <a:ext cx="3191242" cy="5071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E410E36E-A7AD-C0AC-DBCC-0E1D4F9BD989}"/>
                </a:ext>
              </a:extLst>
            </p:cNvPr>
            <p:cNvSpPr/>
            <p:nvPr/>
          </p:nvSpPr>
          <p:spPr>
            <a:xfrm rot="5400000">
              <a:off x="2889966" y="1791900"/>
              <a:ext cx="455700" cy="1456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AADC99-622D-FF44-F7F4-93A230DB2062}"/>
              </a:ext>
            </a:extLst>
          </p:cNvPr>
          <p:cNvGrpSpPr/>
          <p:nvPr/>
        </p:nvGrpSpPr>
        <p:grpSpPr>
          <a:xfrm>
            <a:off x="196329" y="1830818"/>
            <a:ext cx="2070621" cy="4825137"/>
            <a:chOff x="196329" y="1984960"/>
            <a:chExt cx="2070621" cy="482513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53885A-C7B7-A2ED-6D44-5CD6ED585258}"/>
                </a:ext>
              </a:extLst>
            </p:cNvPr>
            <p:cNvSpPr txBox="1"/>
            <p:nvPr/>
          </p:nvSpPr>
          <p:spPr>
            <a:xfrm>
              <a:off x="212805" y="4213555"/>
              <a:ext cx="205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일정 및 도구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0B9E7D-3640-86BF-922F-E7154A27AEA4}"/>
                </a:ext>
              </a:extLst>
            </p:cNvPr>
            <p:cNvSpPr txBox="1"/>
            <p:nvPr/>
          </p:nvSpPr>
          <p:spPr>
            <a:xfrm>
              <a:off x="202339" y="4956881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7C2124-049D-22D3-1602-D85011D0036A}"/>
                </a:ext>
              </a:extLst>
            </p:cNvPr>
            <p:cNvSpPr txBox="1"/>
            <p:nvPr/>
          </p:nvSpPr>
          <p:spPr>
            <a:xfrm>
              <a:off x="196329" y="5698823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4222F-A846-EF6A-4D0F-E69A2E474002}"/>
                </a:ext>
              </a:extLst>
            </p:cNvPr>
            <p:cNvSpPr txBox="1"/>
            <p:nvPr/>
          </p:nvSpPr>
          <p:spPr>
            <a:xfrm>
              <a:off x="196329" y="6440765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3A2C51-374B-27B2-C37B-7A173AF7F407}"/>
                </a:ext>
              </a:extLst>
            </p:cNvPr>
            <p:cNvSpPr txBox="1"/>
            <p:nvPr/>
          </p:nvSpPr>
          <p:spPr>
            <a:xfrm>
              <a:off x="212805" y="3471613"/>
              <a:ext cx="123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 의도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EB9FCA-6A41-780B-84AB-CF7C6C39B6B8}"/>
                </a:ext>
              </a:extLst>
            </p:cNvPr>
            <p:cNvSpPr txBox="1"/>
            <p:nvPr/>
          </p:nvSpPr>
          <p:spPr>
            <a:xfrm>
              <a:off x="208171" y="1984960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21A7E6-5605-6470-7F5B-98C7504023F6}"/>
                </a:ext>
              </a:extLst>
            </p:cNvPr>
            <p:cNvSpPr txBox="1"/>
            <p:nvPr/>
          </p:nvSpPr>
          <p:spPr>
            <a:xfrm>
              <a:off x="208171" y="2729671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16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FF10F-B531-ED2B-946E-CA9DB14DCA35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C26A8A-2127-DEC9-E850-DEAB894206C6}"/>
              </a:ext>
            </a:extLst>
          </p:cNvPr>
          <p:cNvGrpSpPr/>
          <p:nvPr/>
        </p:nvGrpSpPr>
        <p:grpSpPr>
          <a:xfrm>
            <a:off x="980040" y="1271587"/>
            <a:ext cx="10049909" cy="1447799"/>
            <a:chOff x="980040" y="814387"/>
            <a:chExt cx="10049909" cy="144779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1BC282-67F4-914C-B521-BCFF781CF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040" y="12715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5B7ABD-CA92-B89D-4AB6-8BAB351E4A43}"/>
                </a:ext>
              </a:extLst>
            </p:cNvPr>
            <p:cNvSpPr/>
            <p:nvPr/>
          </p:nvSpPr>
          <p:spPr>
            <a:xfrm>
              <a:off x="980040" y="8143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>
                  <a:solidFill>
                    <a:srgbClr val="2A3F6B"/>
                  </a:solidFill>
                  <a:ea typeface="나눔바른고딕" panose="020B0603020101020101"/>
                </a:rPr>
                <a:t>허성강</a:t>
              </a:r>
              <a:r>
                <a:rPr lang="en-US" altLang="ko-KR" sz="2400" b="1" dirty="0">
                  <a:solidFill>
                    <a:srgbClr val="2A3F6B"/>
                  </a:solidFill>
                  <a:ea typeface="나눔바른고딕" panose="020B0603020101020101"/>
                </a:rPr>
                <a:t> 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PM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7B383A-40AD-EBA3-53E0-BF345399D5F7}"/>
                </a:ext>
              </a:extLst>
            </p:cNvPr>
            <p:cNvSpPr/>
            <p:nvPr/>
          </p:nvSpPr>
          <p:spPr>
            <a:xfrm>
              <a:off x="980040" y="1347787"/>
              <a:ext cx="10049909" cy="914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처음 프로젝트를 시작할 때에는 완성할 수 </a:t>
              </a:r>
              <a:r>
                <a:rPr lang="ko-KR" altLang="en-US" sz="1500" dirty="0" smtClean="0">
                  <a:solidFill>
                    <a:srgbClr val="2A3F6B"/>
                  </a:solidFill>
                  <a:ea typeface="나눔바른고딕" panose="020B0603020101020101"/>
                </a:rPr>
                <a:t>있을지에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대한 걱정이 많았는데 팀장의 역량보다 과분한 팀원들 덕분에 생각했던 것 보다 더 나은 결과물을 얻은 것 같아서 팀원들에게 감사합니다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CAA30D-3907-E60B-9BCC-97B625DD6E24}"/>
              </a:ext>
            </a:extLst>
          </p:cNvPr>
          <p:cNvGrpSpPr/>
          <p:nvPr/>
        </p:nvGrpSpPr>
        <p:grpSpPr>
          <a:xfrm>
            <a:off x="983393" y="3104841"/>
            <a:ext cx="10049909" cy="1447799"/>
            <a:chOff x="980040" y="814388"/>
            <a:chExt cx="10049909" cy="1447799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6A016D-9E58-EEC5-7C06-BD01A4107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040" y="1271588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EF3D42-C113-7939-F854-9976A48B742C}"/>
                </a:ext>
              </a:extLst>
            </p:cNvPr>
            <p:cNvSpPr/>
            <p:nvPr/>
          </p:nvSpPr>
          <p:spPr>
            <a:xfrm>
              <a:off x="980040" y="814388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장영훈 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PL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76E804D-F763-AD1E-E997-49C84E801C03}"/>
                </a:ext>
              </a:extLst>
            </p:cNvPr>
            <p:cNvSpPr/>
            <p:nvPr/>
          </p:nvSpPr>
          <p:spPr>
            <a:xfrm>
              <a:off x="980040" y="1347788"/>
              <a:ext cx="10049909" cy="914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기획부터 시작해서 설계 및 개발까지 모든 과정을 </a:t>
              </a:r>
              <a:r>
                <a:rPr lang="ko-KR" altLang="en-US" sz="1500">
                  <a:solidFill>
                    <a:srgbClr val="2A3F6B"/>
                  </a:solidFill>
                  <a:ea typeface="나눔바른고딕" panose="020B0603020101020101"/>
                </a:rPr>
                <a:t>진행하며 </a:t>
              </a:r>
              <a:r>
                <a:rPr lang="ko-KR" altLang="en-US" sz="1500" smtClean="0">
                  <a:solidFill>
                    <a:srgbClr val="2A3F6B"/>
                  </a:solidFill>
                  <a:ea typeface="나눔바른고딕" panose="020B0603020101020101"/>
                </a:rPr>
                <a:t>개발자의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업무를 조금은 알게 되는 경험이었습니다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또한 처음에는 낯설었던 오류들과 친해지는 시간을 가질 수 있었습니다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팀원분들 모두 고생들 많이 하셨습니다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</a:t>
              </a:r>
              <a:endParaRPr lang="en-US" altLang="ko-KR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07B0CB4-9FA5-370B-87B9-BE1FA1DB8EEE}"/>
              </a:ext>
            </a:extLst>
          </p:cNvPr>
          <p:cNvGrpSpPr/>
          <p:nvPr/>
        </p:nvGrpSpPr>
        <p:grpSpPr>
          <a:xfrm>
            <a:off x="980040" y="4929188"/>
            <a:ext cx="10049909" cy="1447799"/>
            <a:chOff x="980040" y="814387"/>
            <a:chExt cx="10049909" cy="1447799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8C9B57B-A801-6A84-C45C-99EB97842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040" y="12715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3CD159D-C97A-95FA-C3D0-1FE3E59819F6}"/>
                </a:ext>
              </a:extLst>
            </p:cNvPr>
            <p:cNvSpPr/>
            <p:nvPr/>
          </p:nvSpPr>
          <p:spPr>
            <a:xfrm>
              <a:off x="980040" y="8143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>
                  <a:solidFill>
                    <a:srgbClr val="2A3F6B"/>
                  </a:solidFill>
                  <a:ea typeface="나눔바른고딕" panose="020B0603020101020101"/>
                </a:rPr>
                <a:t>장하우</a:t>
              </a:r>
              <a:r>
                <a:rPr lang="en-US" altLang="ko-KR" sz="2400" b="1" dirty="0">
                  <a:solidFill>
                    <a:srgbClr val="2A3F6B"/>
                  </a:solidFill>
                  <a:ea typeface="나눔바른고딕" panose="020B0603020101020101"/>
                </a:rPr>
                <a:t> 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PL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C8378BA-E805-EEA4-CBB9-DD691F1756F7}"/>
                </a:ext>
              </a:extLst>
            </p:cNvPr>
            <p:cNvSpPr/>
            <p:nvPr/>
          </p:nvSpPr>
          <p:spPr>
            <a:xfrm>
              <a:off x="980040" y="1347787"/>
              <a:ext cx="10049909" cy="914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프로젝트를 진행하면서 실력이 한 단계 더 늘어났다는 생각을 하게 되었습니다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기능을 하나 </a:t>
              </a:r>
              <a:r>
                <a:rPr lang="ko-KR" altLang="en-US" sz="1500" dirty="0" err="1">
                  <a:solidFill>
                    <a:srgbClr val="2A3F6B"/>
                  </a:solidFill>
                  <a:ea typeface="나눔바른고딕" panose="020B0603020101020101"/>
                </a:rPr>
                <a:t>하나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 구현할 때마다 욕심이 생겼고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,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그 욕심을 채우기 위해 정말 많은 공부를 했습니다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막힐 때마다 함께해준 팀원분들께 감사합니다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407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FF10F-B531-ED2B-946E-CA9DB14DCA35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C26A8A-2127-DEC9-E850-DEAB894206C6}"/>
              </a:ext>
            </a:extLst>
          </p:cNvPr>
          <p:cNvGrpSpPr/>
          <p:nvPr/>
        </p:nvGrpSpPr>
        <p:grpSpPr>
          <a:xfrm>
            <a:off x="980040" y="1271587"/>
            <a:ext cx="10049909" cy="1447799"/>
            <a:chOff x="980040" y="814387"/>
            <a:chExt cx="10049909" cy="144779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1BC282-67F4-914C-B521-BCFF781CF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040" y="12715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5B7ABD-CA92-B89D-4AB6-8BAB351E4A43}"/>
                </a:ext>
              </a:extLst>
            </p:cNvPr>
            <p:cNvSpPr/>
            <p:nvPr/>
          </p:nvSpPr>
          <p:spPr>
            <a:xfrm>
              <a:off x="980040" y="8143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박소영</a:t>
              </a:r>
              <a:r>
                <a:rPr lang="en-US" altLang="ko-KR" sz="2400" b="1" dirty="0">
                  <a:solidFill>
                    <a:srgbClr val="2A3F6B"/>
                  </a:solidFill>
                  <a:ea typeface="나눔바른고딕" panose="020B0603020101020101"/>
                </a:rPr>
                <a:t> 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PA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7B383A-40AD-EBA3-53E0-BF345399D5F7}"/>
                </a:ext>
              </a:extLst>
            </p:cNvPr>
            <p:cNvSpPr/>
            <p:nvPr/>
          </p:nvSpPr>
          <p:spPr>
            <a:xfrm>
              <a:off x="980040" y="1347787"/>
              <a:ext cx="10049909" cy="914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좋은 팀원들을 만나 다행이었습니다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새로 도전 하는 일이어서 잘 모르고 쉽게 이해되지 않았습니다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하지만 좋은 팀원들을 만나 이해되지 않았던 것들도 도움을 받고 제가 불편하지 않게 친절히 잘 알려주셔서 도움이 많이 되었습니다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~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CAA30D-3907-E60B-9BCC-97B625DD6E24}"/>
              </a:ext>
            </a:extLst>
          </p:cNvPr>
          <p:cNvGrpSpPr/>
          <p:nvPr/>
        </p:nvGrpSpPr>
        <p:grpSpPr>
          <a:xfrm>
            <a:off x="983393" y="2952441"/>
            <a:ext cx="10049909" cy="1447799"/>
            <a:chOff x="980040" y="814388"/>
            <a:chExt cx="10049909" cy="1447799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6A016D-9E58-EEC5-7C06-BD01A4107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040" y="1271588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EF3D42-C113-7939-F854-9976A48B742C}"/>
                </a:ext>
              </a:extLst>
            </p:cNvPr>
            <p:cNvSpPr/>
            <p:nvPr/>
          </p:nvSpPr>
          <p:spPr>
            <a:xfrm>
              <a:off x="980040" y="814388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윤원식 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PA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76E804D-F763-AD1E-E997-49C84E801C03}"/>
                </a:ext>
              </a:extLst>
            </p:cNvPr>
            <p:cNvSpPr/>
            <p:nvPr/>
          </p:nvSpPr>
          <p:spPr>
            <a:xfrm>
              <a:off x="980040" y="1347788"/>
              <a:ext cx="10049909" cy="914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팀원들을 잘 만나서 </a:t>
              </a:r>
              <a:r>
                <a:rPr lang="ko-KR" altLang="en-US" sz="1500" dirty="0" err="1">
                  <a:solidFill>
                    <a:srgbClr val="2A3F6B"/>
                  </a:solidFill>
                  <a:ea typeface="나눔바른고딕" panose="020B0603020101020101"/>
                </a:rPr>
                <a:t>너무재밌는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 한달을 보냈습니다 비전공자입장에서 팀을 짜고 난 뒤 프로젝트 하면서 </a:t>
              </a:r>
              <a:r>
                <a:rPr lang="ko-KR" altLang="en-US" sz="1500" dirty="0" err="1">
                  <a:solidFill>
                    <a:srgbClr val="2A3F6B"/>
                  </a:solidFill>
                  <a:ea typeface="나눔바른고딕" panose="020B0603020101020101"/>
                </a:rPr>
                <a:t>민폐끼치면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 </a:t>
              </a:r>
              <a:r>
                <a:rPr lang="ko-KR" altLang="en-US" sz="1500" dirty="0" err="1">
                  <a:solidFill>
                    <a:srgbClr val="2A3F6B"/>
                  </a:solidFill>
                  <a:ea typeface="나눔바른고딕" panose="020B0603020101020101"/>
                </a:rPr>
                <a:t>어쩌지란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 생각을 </a:t>
              </a:r>
              <a:r>
                <a:rPr lang="ko-KR" altLang="en-US" sz="1500" dirty="0" err="1">
                  <a:solidFill>
                    <a:srgbClr val="2A3F6B"/>
                  </a:solidFill>
                  <a:ea typeface="나눔바른고딕" panose="020B0603020101020101"/>
                </a:rPr>
                <a:t>했었는데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 다들 친절하게 도움을 주시고 공부에 많은 도움이 되었습니다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~</a:t>
              </a:r>
              <a:endParaRPr lang="en-US" altLang="ko-KR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07B0CB4-9FA5-370B-87B9-BE1FA1DB8EEE}"/>
              </a:ext>
            </a:extLst>
          </p:cNvPr>
          <p:cNvGrpSpPr/>
          <p:nvPr/>
        </p:nvGrpSpPr>
        <p:grpSpPr>
          <a:xfrm>
            <a:off x="980040" y="4624388"/>
            <a:ext cx="10049909" cy="1447799"/>
            <a:chOff x="980040" y="814387"/>
            <a:chExt cx="10049909" cy="1447799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8C9B57B-A801-6A84-C45C-99EB97842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040" y="12715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3CD159D-C97A-95FA-C3D0-1FE3E59819F6}"/>
                </a:ext>
              </a:extLst>
            </p:cNvPr>
            <p:cNvSpPr/>
            <p:nvPr/>
          </p:nvSpPr>
          <p:spPr>
            <a:xfrm>
              <a:off x="980040" y="8143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이영훈</a:t>
              </a:r>
              <a:r>
                <a:rPr lang="en-US" altLang="ko-KR" sz="2400" b="1" dirty="0">
                  <a:solidFill>
                    <a:srgbClr val="2A3F6B"/>
                  </a:solidFill>
                  <a:ea typeface="나눔바른고딕" panose="020B0603020101020101"/>
                </a:rPr>
                <a:t> 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PA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C8378BA-E805-EEA4-CBB9-DD691F1756F7}"/>
                </a:ext>
              </a:extLst>
            </p:cNvPr>
            <p:cNvSpPr/>
            <p:nvPr/>
          </p:nvSpPr>
          <p:spPr>
            <a:xfrm>
              <a:off x="980040" y="1347787"/>
              <a:ext cx="10049909" cy="914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처음 만드는 프로젝트라서 부담스럽고 어려운 부분도 많았는데 팀원 분들이 친절하게 알려주시고 하나하나 </a:t>
              </a:r>
              <a:r>
                <a:rPr lang="ko-KR" altLang="en-US" sz="1500" dirty="0" err="1">
                  <a:solidFill>
                    <a:srgbClr val="2A3F6B"/>
                  </a:solidFill>
                  <a:ea typeface="나눔바른고딕" panose="020B0603020101020101"/>
                </a:rPr>
                <a:t>해결하다보니까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 배워가는 것이 많아서 </a:t>
              </a:r>
              <a:r>
                <a:rPr lang="ko-KR" altLang="en-US" sz="1500" dirty="0" err="1">
                  <a:solidFill>
                    <a:srgbClr val="2A3F6B"/>
                  </a:solidFill>
                  <a:ea typeface="나눔바른고딕" panose="020B0603020101020101"/>
                </a:rPr>
                <a:t>좋았던거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 같습니다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726F116-6C1C-81EA-412A-E865C4D16820}"/>
              </a:ext>
            </a:extLst>
          </p:cNvPr>
          <p:cNvGrpSpPr/>
          <p:nvPr/>
        </p:nvGrpSpPr>
        <p:grpSpPr>
          <a:xfrm>
            <a:off x="983393" y="6300788"/>
            <a:ext cx="10049909" cy="1447799"/>
            <a:chOff x="980040" y="814388"/>
            <a:chExt cx="10049909" cy="144779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02D7D17-B16E-8B0E-BAAE-129FBD986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040" y="1271588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F1FD2A7-41F7-047A-F008-604F601A8451}"/>
                </a:ext>
              </a:extLst>
            </p:cNvPr>
            <p:cNvSpPr/>
            <p:nvPr/>
          </p:nvSpPr>
          <p:spPr>
            <a:xfrm>
              <a:off x="980040" y="814388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박민규 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PA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0E36B-DBDF-AE05-7DBB-A28DE53FC2B2}"/>
                </a:ext>
              </a:extLst>
            </p:cNvPr>
            <p:cNvSpPr/>
            <p:nvPr/>
          </p:nvSpPr>
          <p:spPr>
            <a:xfrm>
              <a:off x="980040" y="1347788"/>
              <a:ext cx="10049909" cy="914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프로젝트 시작 전엔 걱정이 앞섰다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내 실력으로 결과물을 낼 수 있을지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,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사람들과 온전히 잘 지낼 수 있을지 말이다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하지만 실제로 프로젝트를 하다 보니 내가 잘 하는 영역이 분명히 존재했고 그 덕에 팀원들에게 기여할 수 있는 점이 있다는 것도 알 수 있었다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 </a:t>
              </a:r>
              <a:r>
                <a:rPr lang="ko-KR" altLang="en-US" sz="1500" dirty="0">
                  <a:solidFill>
                    <a:srgbClr val="2A3F6B"/>
                  </a:solidFill>
                  <a:ea typeface="나눔바른고딕" panose="020B0603020101020101"/>
                </a:rPr>
                <a:t>좋은 팀원을 만나 많이 배울 수 있어서 감사했다</a:t>
              </a:r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.</a:t>
              </a:r>
              <a:endParaRPr lang="en-US" altLang="ko-KR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33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0CA294-B7E4-84AF-227E-F7E3407ED104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B38238C-F077-501A-0694-B81FB104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AE1376-CFC1-955B-BE67-5C2836BCB42D}"/>
              </a:ext>
            </a:extLst>
          </p:cNvPr>
          <p:cNvGrpSpPr/>
          <p:nvPr/>
        </p:nvGrpSpPr>
        <p:grpSpPr>
          <a:xfrm>
            <a:off x="1352550" y="1286135"/>
            <a:ext cx="4191000" cy="5914503"/>
            <a:chOff x="1352550" y="1271587"/>
            <a:chExt cx="4191000" cy="59145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41E2F8-D921-6255-77EF-241371778A02}"/>
                </a:ext>
              </a:extLst>
            </p:cNvPr>
            <p:cNvSpPr txBox="1"/>
            <p:nvPr/>
          </p:nvSpPr>
          <p:spPr>
            <a:xfrm>
              <a:off x="1389987" y="1271587"/>
              <a:ext cx="2934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j-lt"/>
                  <a:ea typeface="나눔바른고딕" panose="020B0603020101020101"/>
                </a:rPr>
                <a:t>01	</a:t>
              </a:r>
              <a:r>
                <a:rPr lang="ko-KR" altLang="en-US" sz="2800" b="1" dirty="0">
                  <a:latin typeface="+mj-lt"/>
                  <a:ea typeface="나눔바른고딕" panose="020B0603020101020101"/>
                </a:rPr>
                <a:t>팀원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83DDB0-1319-C604-1576-BDC875F79ACF}"/>
                </a:ext>
              </a:extLst>
            </p:cNvPr>
            <p:cNvSpPr txBox="1"/>
            <p:nvPr/>
          </p:nvSpPr>
          <p:spPr>
            <a:xfrm>
              <a:off x="1352550" y="2352553"/>
              <a:ext cx="274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j-lt"/>
                  <a:ea typeface="나눔바른고딕" panose="020B0603020101020101"/>
                </a:rPr>
                <a:t>02	</a:t>
              </a:r>
              <a:r>
                <a:rPr lang="ko-KR" altLang="en-US" sz="2800" b="1" dirty="0">
                  <a:latin typeface="+mj-lt"/>
                  <a:ea typeface="나눔바른고딕" panose="020B0603020101020101"/>
                </a:rPr>
                <a:t>기획 의도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1CF5AE-A70C-631C-8D9A-A0847D0C2116}"/>
                </a:ext>
              </a:extLst>
            </p:cNvPr>
            <p:cNvSpPr txBox="1"/>
            <p:nvPr/>
          </p:nvSpPr>
          <p:spPr>
            <a:xfrm>
              <a:off x="1352552" y="3430133"/>
              <a:ext cx="4190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j-lt"/>
                  <a:ea typeface="나눔바른고딕" panose="020B0603020101020101"/>
                </a:rPr>
                <a:t>03	</a:t>
              </a:r>
              <a:r>
                <a:rPr lang="ko-KR" altLang="en-US" sz="2800" b="1" dirty="0">
                  <a:latin typeface="+mj-lt"/>
                  <a:ea typeface="나눔바른고딕" panose="020B0603020101020101"/>
                </a:rPr>
                <a:t> 개발 일정 및 도구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05F550-1C32-8E17-A1BC-AA8BF5382694}"/>
                </a:ext>
              </a:extLst>
            </p:cNvPr>
            <p:cNvSpPr txBox="1"/>
            <p:nvPr/>
          </p:nvSpPr>
          <p:spPr>
            <a:xfrm>
              <a:off x="1352551" y="4507712"/>
              <a:ext cx="2743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j-lt"/>
                  <a:ea typeface="나눔바른고딕" panose="020B0603020101020101"/>
                </a:rPr>
                <a:t>04	</a:t>
              </a:r>
              <a:r>
                <a:rPr lang="ko-KR" altLang="en-US" sz="2800" b="1" dirty="0">
                  <a:latin typeface="+mj-lt"/>
                  <a:ea typeface="나눔바른고딕" panose="020B0603020101020101"/>
                </a:rPr>
                <a:t>설계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3992F0-CF10-D34C-F08E-7EFBF59A9AD6}"/>
                </a:ext>
              </a:extLst>
            </p:cNvPr>
            <p:cNvSpPr txBox="1"/>
            <p:nvPr/>
          </p:nvSpPr>
          <p:spPr>
            <a:xfrm>
              <a:off x="1389987" y="5585291"/>
              <a:ext cx="2553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j-lt"/>
                  <a:ea typeface="나눔바른고딕" panose="020B0603020101020101"/>
                </a:rPr>
                <a:t>05	</a:t>
              </a:r>
              <a:r>
                <a:rPr lang="ko-KR" altLang="en-US" sz="2800" b="1" dirty="0">
                  <a:latin typeface="+mj-lt"/>
                  <a:ea typeface="나눔바른고딕" panose="020B0603020101020101"/>
                </a:rPr>
                <a:t>시연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8E17F4-CF2B-7ADC-22EE-40DADFA4B871}"/>
                </a:ext>
              </a:extLst>
            </p:cNvPr>
            <p:cNvSpPr txBox="1"/>
            <p:nvPr/>
          </p:nvSpPr>
          <p:spPr>
            <a:xfrm>
              <a:off x="1389986" y="6662870"/>
              <a:ext cx="2553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j-lt"/>
                  <a:ea typeface="나눔바른고딕" panose="020B0603020101020101"/>
                </a:rPr>
                <a:t>06	</a:t>
              </a:r>
              <a:r>
                <a:rPr lang="ko-KR" altLang="en-US" sz="2800" b="1" dirty="0">
                  <a:latin typeface="+mj-lt"/>
                  <a:ea typeface="나눔바른고딕" panose="020B0603020101020101"/>
                </a:rPr>
                <a:t>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913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B406D8-E926-08EA-767D-86491855BBFF}"/>
              </a:ext>
            </a:extLst>
          </p:cNvPr>
          <p:cNvSpPr/>
          <p:nvPr/>
        </p:nvSpPr>
        <p:spPr>
          <a:xfrm>
            <a:off x="-108975" y="716309"/>
            <a:ext cx="6931683" cy="6227280"/>
          </a:xfrm>
          <a:prstGeom prst="rect">
            <a:avLst/>
          </a:prstGeom>
          <a:solidFill>
            <a:srgbClr val="D85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194" y="3252787"/>
            <a:ext cx="3943346" cy="7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6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638711" y="2826528"/>
            <a:ext cx="46467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소개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4FF77634-B089-D010-A253-CA930F83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D8C85A-7EEE-34E0-9461-CFD2BE5F57F3}"/>
              </a:ext>
            </a:extLst>
          </p:cNvPr>
          <p:cNvGrpSpPr/>
          <p:nvPr/>
        </p:nvGrpSpPr>
        <p:grpSpPr>
          <a:xfrm>
            <a:off x="-35674" y="2506621"/>
            <a:ext cx="3039910" cy="507148"/>
            <a:chOff x="-120664" y="1628118"/>
            <a:chExt cx="3311286" cy="507148"/>
          </a:xfrm>
          <a:solidFill>
            <a:srgbClr val="FFDDA7">
              <a:alpha val="98824"/>
            </a:srgbClr>
          </a:solidFill>
        </p:grpSpPr>
        <p:sp>
          <p:nvSpPr>
            <p:cNvPr id="3" name="모서리가 둥근 직사각형 38">
              <a:extLst>
                <a:ext uri="{FF2B5EF4-FFF2-40B4-BE49-F238E27FC236}">
                  <a16:creationId xmlns:a16="http://schemas.microsoft.com/office/drawing/2014/main" id="{D98D5379-2F4B-7758-B1B5-71027FD4DB9F}"/>
                </a:ext>
              </a:extLst>
            </p:cNvPr>
            <p:cNvSpPr/>
            <p:nvPr/>
          </p:nvSpPr>
          <p:spPr>
            <a:xfrm>
              <a:off x="-120664" y="1628118"/>
              <a:ext cx="3191242" cy="5071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57326024-5EF5-7958-1C2F-022BBC43076B}"/>
                </a:ext>
              </a:extLst>
            </p:cNvPr>
            <p:cNvSpPr/>
            <p:nvPr/>
          </p:nvSpPr>
          <p:spPr>
            <a:xfrm rot="5400000">
              <a:off x="2889966" y="1791900"/>
              <a:ext cx="455700" cy="1456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93490D-6AED-8887-7961-4CD0C4FD2B7C}"/>
              </a:ext>
            </a:extLst>
          </p:cNvPr>
          <p:cNvGrpSpPr/>
          <p:nvPr/>
        </p:nvGrpSpPr>
        <p:grpSpPr>
          <a:xfrm>
            <a:off x="196329" y="1830818"/>
            <a:ext cx="2070621" cy="4825137"/>
            <a:chOff x="196329" y="1984960"/>
            <a:chExt cx="2070621" cy="4825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1D2376-6A76-A1DF-5ED9-4697BE36D00C}"/>
                </a:ext>
              </a:extLst>
            </p:cNvPr>
            <p:cNvSpPr txBox="1"/>
            <p:nvPr/>
          </p:nvSpPr>
          <p:spPr>
            <a:xfrm>
              <a:off x="212805" y="4213555"/>
              <a:ext cx="205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일정 및 도구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8C6397-192F-3E46-C5A4-99F9460B61FD}"/>
                </a:ext>
              </a:extLst>
            </p:cNvPr>
            <p:cNvSpPr txBox="1"/>
            <p:nvPr/>
          </p:nvSpPr>
          <p:spPr>
            <a:xfrm>
              <a:off x="202339" y="4956881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18F715-548B-EBF2-BF73-A9654500C4C2}"/>
                </a:ext>
              </a:extLst>
            </p:cNvPr>
            <p:cNvSpPr txBox="1"/>
            <p:nvPr/>
          </p:nvSpPr>
          <p:spPr>
            <a:xfrm>
              <a:off x="196329" y="5698823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DF2034-473D-E864-5EF3-11994924D8A3}"/>
                </a:ext>
              </a:extLst>
            </p:cNvPr>
            <p:cNvSpPr txBox="1"/>
            <p:nvPr/>
          </p:nvSpPr>
          <p:spPr>
            <a:xfrm>
              <a:off x="196329" y="6440765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23F56D-2D04-95AF-7391-0860CDEDBB3C}"/>
                </a:ext>
              </a:extLst>
            </p:cNvPr>
            <p:cNvSpPr txBox="1"/>
            <p:nvPr/>
          </p:nvSpPr>
          <p:spPr>
            <a:xfrm>
              <a:off x="212805" y="3471613"/>
              <a:ext cx="123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 의도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F208FA-3FF9-862E-639F-5CD23A144DCD}"/>
                </a:ext>
              </a:extLst>
            </p:cNvPr>
            <p:cNvSpPr txBox="1"/>
            <p:nvPr/>
          </p:nvSpPr>
          <p:spPr>
            <a:xfrm>
              <a:off x="208171" y="1984960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52BBE0-7B96-EBE9-0976-F60B4D26A5A5}"/>
                </a:ext>
              </a:extLst>
            </p:cNvPr>
            <p:cNvSpPr txBox="1"/>
            <p:nvPr/>
          </p:nvSpPr>
          <p:spPr>
            <a:xfrm>
              <a:off x="208171" y="2729671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46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0CA294-B7E4-84AF-227E-F7E3407ED104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소개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B38238C-F077-501A-0694-B81FB104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2BB366-F830-F509-6183-22371CE4B529}"/>
              </a:ext>
            </a:extLst>
          </p:cNvPr>
          <p:cNvGrpSpPr/>
          <p:nvPr/>
        </p:nvGrpSpPr>
        <p:grpSpPr>
          <a:xfrm>
            <a:off x="980041" y="966787"/>
            <a:ext cx="3124200" cy="3200398"/>
            <a:chOff x="883179" y="1271587"/>
            <a:chExt cx="3124200" cy="32003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80F4CCB-CF29-D725-EEA7-1C7DC85A0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5279" y="18811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C32FA5-4FFB-AF2B-1205-C210EAAD79DC}"/>
                </a:ext>
              </a:extLst>
            </p:cNvPr>
            <p:cNvSpPr/>
            <p:nvPr/>
          </p:nvSpPr>
          <p:spPr>
            <a:xfrm>
              <a:off x="1365279" y="12715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PM</a:t>
              </a:r>
            </a:p>
            <a:p>
              <a:pPr algn="ctr"/>
              <a:endParaRPr lang="en-US" altLang="ko-KR" sz="500" b="1" dirty="0">
                <a:solidFill>
                  <a:srgbClr val="2A3F6B"/>
                </a:solidFill>
                <a:ea typeface="나눔바른고딕" panose="020B0603020101020101"/>
              </a:endParaRPr>
            </a:p>
            <a:p>
              <a:pPr algn="ctr"/>
              <a:r>
                <a:rPr lang="ko-KR" altLang="en-US" sz="2400" b="1" dirty="0" err="1">
                  <a:solidFill>
                    <a:srgbClr val="2A3F6B"/>
                  </a:solidFill>
                  <a:ea typeface="나눔바른고딕" panose="020B0603020101020101"/>
                </a:rPr>
                <a:t>허성강</a:t>
              </a:r>
              <a:endParaRPr lang="en-US" altLang="ko-KR" sz="2400" b="1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D411D5-59A2-1876-3F65-1DABAB21F9F8}"/>
                </a:ext>
              </a:extLst>
            </p:cNvPr>
            <p:cNvSpPr/>
            <p:nvPr/>
          </p:nvSpPr>
          <p:spPr>
            <a:xfrm>
              <a:off x="883179" y="1957387"/>
              <a:ext cx="3124200" cy="2514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관리자</a:t>
              </a:r>
              <a:r>
                <a:rPr lang="en-US" altLang="ko-KR" dirty="0">
                  <a:solidFill>
                    <a:srgbClr val="2A3F6B"/>
                  </a:solidFill>
                </a:rPr>
                <a:t> </a:t>
              </a:r>
              <a:r>
                <a:rPr lang="ko-KR" altLang="en-US" dirty="0">
                  <a:solidFill>
                    <a:srgbClr val="2A3F6B"/>
                  </a:solidFill>
                </a:rPr>
                <a:t>웹 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사장님 웹</a:t>
              </a:r>
              <a:r>
                <a:rPr lang="en-US" altLang="ko-KR" dirty="0">
                  <a:solidFill>
                    <a:srgbClr val="2A3F6B"/>
                  </a:solidFill>
                </a:rPr>
                <a:t> - </a:t>
              </a:r>
              <a:r>
                <a:rPr lang="ko-KR" altLang="en-US" dirty="0">
                  <a:solidFill>
                    <a:srgbClr val="2A3F6B"/>
                  </a:solidFill>
                </a:rPr>
                <a:t>리뷰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rgbClr val="2A3F6B"/>
                  </a:solidFill>
                </a:rPr>
                <a:t>백엔드</a:t>
              </a:r>
              <a:r>
                <a:rPr lang="ko-KR" altLang="en-US" dirty="0">
                  <a:solidFill>
                    <a:srgbClr val="2A3F6B"/>
                  </a:solidFill>
                </a:rPr>
                <a:t> </a:t>
              </a:r>
              <a:r>
                <a:rPr lang="en-US" altLang="ko-KR" dirty="0">
                  <a:solidFill>
                    <a:srgbClr val="2A3F6B"/>
                  </a:solidFill>
                </a:rPr>
                <a:t>&amp; </a:t>
              </a:r>
              <a:r>
                <a:rPr lang="ko-KR" altLang="en-US" dirty="0" err="1">
                  <a:solidFill>
                    <a:srgbClr val="2A3F6B"/>
                  </a:solidFill>
                </a:rPr>
                <a:t>프론트엔드</a:t>
              </a:r>
              <a:r>
                <a:rPr lang="ko-KR" altLang="en-US" dirty="0">
                  <a:solidFill>
                    <a:srgbClr val="2A3F6B"/>
                  </a:solidFill>
                </a:rPr>
                <a:t> 통합 및 디버깅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7B3CE-EF52-1CA0-FE4E-2A38CEEFF02F}"/>
              </a:ext>
            </a:extLst>
          </p:cNvPr>
          <p:cNvGrpSpPr/>
          <p:nvPr/>
        </p:nvGrpSpPr>
        <p:grpSpPr>
          <a:xfrm>
            <a:off x="4438650" y="971825"/>
            <a:ext cx="3124200" cy="3195360"/>
            <a:chOff x="883179" y="1271587"/>
            <a:chExt cx="3124200" cy="319536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DB9648-76F8-DC59-BBAC-486F6CE34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5279" y="1876149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A5778D-573E-A08C-C55A-DC31FFF80D85}"/>
                </a:ext>
              </a:extLst>
            </p:cNvPr>
            <p:cNvSpPr/>
            <p:nvPr/>
          </p:nvSpPr>
          <p:spPr>
            <a:xfrm>
              <a:off x="1365279" y="12715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PL</a:t>
              </a:r>
            </a:p>
            <a:p>
              <a:pPr algn="ctr"/>
              <a:endParaRPr lang="en-US" altLang="ko-KR" sz="500" b="1" dirty="0">
                <a:solidFill>
                  <a:srgbClr val="2A3F6B"/>
                </a:solidFill>
                <a:ea typeface="나눔바른고딕" panose="020B0603020101020101"/>
              </a:endParaRPr>
            </a:p>
            <a:p>
              <a:pPr algn="ctr"/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장영훈</a:t>
              </a:r>
              <a:endParaRPr lang="en-US" altLang="ko-KR" sz="2400" b="1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FEA9D1-87E2-3108-0BE2-504B28B55646}"/>
                </a:ext>
              </a:extLst>
            </p:cNvPr>
            <p:cNvSpPr/>
            <p:nvPr/>
          </p:nvSpPr>
          <p:spPr>
            <a:xfrm>
              <a:off x="883179" y="1952349"/>
              <a:ext cx="3124200" cy="2514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2A3F6B"/>
                  </a:solidFill>
                </a:rPr>
                <a:t>DB</a:t>
              </a:r>
              <a:r>
                <a:rPr lang="ko-KR" altLang="en-US" dirty="0">
                  <a:solidFill>
                    <a:srgbClr val="2A3F6B"/>
                  </a:solidFill>
                </a:rPr>
                <a:t> 설계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관리자 웹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lvl="1">
                <a:lnSpc>
                  <a:spcPts val="2500"/>
                </a:lnSpc>
              </a:pPr>
              <a:r>
                <a:rPr lang="en-US" altLang="ko-KR" dirty="0">
                  <a:solidFill>
                    <a:srgbClr val="2A3F6B"/>
                  </a:solidFill>
                </a:rPr>
                <a:t>– </a:t>
              </a:r>
              <a:r>
                <a:rPr lang="ko-KR" altLang="en-US" dirty="0">
                  <a:solidFill>
                    <a:srgbClr val="2A3F6B"/>
                  </a:solidFill>
                </a:rPr>
                <a:t>로그인</a:t>
              </a:r>
              <a:r>
                <a:rPr lang="en-US" altLang="ko-KR" dirty="0">
                  <a:solidFill>
                    <a:srgbClr val="2A3F6B"/>
                  </a:solidFill>
                </a:rPr>
                <a:t>, </a:t>
              </a:r>
              <a:r>
                <a:rPr lang="ko-KR" altLang="en-US" dirty="0">
                  <a:solidFill>
                    <a:srgbClr val="2A3F6B"/>
                  </a:solidFill>
                </a:rPr>
                <a:t>유저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사장님 웹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lvl="1">
                <a:lnSpc>
                  <a:spcPts val="2500"/>
                </a:lnSpc>
              </a:pPr>
              <a:r>
                <a:rPr lang="en-US" altLang="ko-KR" dirty="0">
                  <a:solidFill>
                    <a:srgbClr val="2A3F6B"/>
                  </a:solidFill>
                </a:rPr>
                <a:t>– </a:t>
              </a:r>
              <a:r>
                <a:rPr lang="ko-KR" altLang="en-US" dirty="0">
                  <a:solidFill>
                    <a:srgbClr val="2A3F6B"/>
                  </a:solidFill>
                </a:rPr>
                <a:t>로그인</a:t>
              </a:r>
              <a:r>
                <a:rPr lang="en-US" altLang="ko-KR" dirty="0">
                  <a:solidFill>
                    <a:srgbClr val="2A3F6B"/>
                  </a:solidFill>
                </a:rPr>
                <a:t>, </a:t>
              </a:r>
              <a:r>
                <a:rPr lang="ko-KR" altLang="en-US" dirty="0">
                  <a:solidFill>
                    <a:srgbClr val="2A3F6B"/>
                  </a:solidFill>
                </a:rPr>
                <a:t>메뉴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사용자 앱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2A3F6B"/>
                  </a:solidFill>
                </a:rPr>
                <a:t>QA</a:t>
              </a:r>
              <a:r>
                <a:rPr lang="ko-KR" altLang="en-US" dirty="0">
                  <a:solidFill>
                    <a:srgbClr val="2A3F6B"/>
                  </a:solidFill>
                </a:rPr>
                <a:t> 및 디버깅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rgbClr val="2A3F6B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C8FA9A-6B17-1494-1F9B-BDCF5ED6E2A6}"/>
              </a:ext>
            </a:extLst>
          </p:cNvPr>
          <p:cNvGrpSpPr/>
          <p:nvPr/>
        </p:nvGrpSpPr>
        <p:grpSpPr>
          <a:xfrm>
            <a:off x="7897259" y="966787"/>
            <a:ext cx="3124200" cy="3200398"/>
            <a:chOff x="883179" y="1271587"/>
            <a:chExt cx="3124200" cy="3200398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73CE54B-A5CE-187E-623F-3F6BD030F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5279" y="18811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91E54B-2E18-44EF-8BF1-07E60B45AAB0}"/>
                </a:ext>
              </a:extLst>
            </p:cNvPr>
            <p:cNvSpPr/>
            <p:nvPr/>
          </p:nvSpPr>
          <p:spPr>
            <a:xfrm>
              <a:off x="1365279" y="12715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PL</a:t>
              </a:r>
            </a:p>
            <a:p>
              <a:pPr algn="ctr"/>
              <a:endParaRPr lang="en-US" altLang="ko-KR" sz="500" b="1" dirty="0">
                <a:solidFill>
                  <a:srgbClr val="2A3F6B"/>
                </a:solidFill>
                <a:ea typeface="나눔바른고딕" panose="020B0603020101020101"/>
              </a:endParaRPr>
            </a:p>
            <a:p>
              <a:pPr algn="ctr"/>
              <a:r>
                <a:rPr lang="ko-KR" altLang="en-US" sz="2400" b="1" dirty="0" err="1">
                  <a:solidFill>
                    <a:srgbClr val="2A3F6B"/>
                  </a:solidFill>
                  <a:ea typeface="나눔바른고딕" panose="020B0603020101020101"/>
                </a:rPr>
                <a:t>장하우</a:t>
              </a:r>
              <a:endParaRPr lang="en-US" altLang="ko-KR" sz="2400" b="1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7E77AF-2130-CDE9-BDC2-02D56F0FA67D}"/>
                </a:ext>
              </a:extLst>
            </p:cNvPr>
            <p:cNvSpPr/>
            <p:nvPr/>
          </p:nvSpPr>
          <p:spPr>
            <a:xfrm>
              <a:off x="883179" y="1957387"/>
              <a:ext cx="3124200" cy="2514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2A3F6B"/>
                  </a:solidFill>
                </a:rPr>
                <a:t>DB </a:t>
              </a:r>
              <a:r>
                <a:rPr lang="ko-KR" altLang="en-US" dirty="0">
                  <a:solidFill>
                    <a:srgbClr val="2A3F6B"/>
                  </a:solidFill>
                </a:rPr>
                <a:t>설계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관리자 웹 </a:t>
              </a:r>
              <a:r>
                <a:rPr lang="en-US" altLang="ko-KR" dirty="0">
                  <a:solidFill>
                    <a:srgbClr val="2A3F6B"/>
                  </a:solidFill>
                </a:rPr>
                <a:t>- </a:t>
              </a:r>
              <a:r>
                <a:rPr lang="ko-KR" altLang="en-US" dirty="0">
                  <a:solidFill>
                    <a:srgbClr val="2A3F6B"/>
                  </a:solidFill>
                </a:rPr>
                <a:t>매장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사장님 웹 </a:t>
              </a:r>
              <a:r>
                <a:rPr lang="en-US" altLang="ko-KR" dirty="0">
                  <a:solidFill>
                    <a:srgbClr val="2A3F6B"/>
                  </a:solidFill>
                </a:rPr>
                <a:t>- </a:t>
              </a:r>
              <a:r>
                <a:rPr lang="ko-KR" altLang="en-US" dirty="0">
                  <a:solidFill>
                    <a:srgbClr val="2A3F6B"/>
                  </a:solidFill>
                </a:rPr>
                <a:t>메뉴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사용자 앱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lvl="1">
                <a:lnSpc>
                  <a:spcPts val="2500"/>
                </a:lnSpc>
              </a:pPr>
              <a:r>
                <a:rPr lang="en-US" altLang="ko-KR" dirty="0">
                  <a:solidFill>
                    <a:srgbClr val="2A3F6B"/>
                  </a:solidFill>
                </a:rPr>
                <a:t>- </a:t>
              </a:r>
              <a:r>
                <a:rPr lang="ko-KR" altLang="en-US" dirty="0">
                  <a:solidFill>
                    <a:srgbClr val="2A3F6B"/>
                  </a:solidFill>
                </a:rPr>
                <a:t>로그인</a:t>
              </a:r>
              <a:r>
                <a:rPr lang="en-US" altLang="ko-KR" dirty="0">
                  <a:solidFill>
                    <a:srgbClr val="2A3F6B"/>
                  </a:solidFill>
                </a:rPr>
                <a:t>, </a:t>
              </a:r>
              <a:r>
                <a:rPr lang="ko-KR" altLang="en-US" dirty="0">
                  <a:solidFill>
                    <a:srgbClr val="2A3F6B"/>
                  </a:solidFill>
                </a:rPr>
                <a:t>알림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2A3F6B"/>
                  </a:solidFill>
                </a:rPr>
                <a:t>QA</a:t>
              </a:r>
              <a:r>
                <a:rPr lang="ko-KR" altLang="en-US" dirty="0">
                  <a:solidFill>
                    <a:srgbClr val="2A3F6B"/>
                  </a:solidFill>
                </a:rPr>
                <a:t> 및 디버깅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49FB90D-CCDE-54CA-5351-9C815D3FA11E}"/>
              </a:ext>
            </a:extLst>
          </p:cNvPr>
          <p:cNvGrpSpPr/>
          <p:nvPr/>
        </p:nvGrpSpPr>
        <p:grpSpPr>
          <a:xfrm>
            <a:off x="754386" y="4700587"/>
            <a:ext cx="3124200" cy="3200398"/>
            <a:chOff x="883179" y="1271587"/>
            <a:chExt cx="3124200" cy="320039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E73B67B-9B10-E703-EACC-AC49B91F2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5279" y="18811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F4B330C-5B76-101C-A183-11C5D40ECF5B}"/>
                </a:ext>
              </a:extLst>
            </p:cNvPr>
            <p:cNvSpPr/>
            <p:nvPr/>
          </p:nvSpPr>
          <p:spPr>
            <a:xfrm>
              <a:off x="1365279" y="12715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PA</a:t>
              </a:r>
            </a:p>
            <a:p>
              <a:pPr algn="ctr"/>
              <a:endParaRPr lang="en-US" altLang="ko-KR" sz="500" b="1" dirty="0">
                <a:solidFill>
                  <a:srgbClr val="2A3F6B"/>
                </a:solidFill>
                <a:ea typeface="나눔바른고딕" panose="020B0603020101020101"/>
              </a:endParaRPr>
            </a:p>
            <a:p>
              <a:pPr algn="ctr"/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박소영</a:t>
              </a:r>
              <a:endParaRPr lang="en-US" altLang="ko-KR" sz="2400" b="1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51B3374-0585-A116-5319-4F4C331894B2}"/>
                </a:ext>
              </a:extLst>
            </p:cNvPr>
            <p:cNvSpPr/>
            <p:nvPr/>
          </p:nvSpPr>
          <p:spPr>
            <a:xfrm>
              <a:off x="883179" y="1957387"/>
              <a:ext cx="3124200" cy="2514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2A3F6B"/>
                  </a:solidFill>
                </a:rPr>
                <a:t>UI</a:t>
              </a:r>
              <a:r>
                <a:rPr lang="ko-KR" altLang="en-US" dirty="0">
                  <a:solidFill>
                    <a:srgbClr val="2A3F6B"/>
                  </a:solidFill>
                </a:rPr>
                <a:t> </a:t>
              </a:r>
              <a:r>
                <a:rPr lang="en-US" altLang="ko-KR" dirty="0">
                  <a:solidFill>
                    <a:srgbClr val="2A3F6B"/>
                  </a:solidFill>
                </a:rPr>
                <a:t>/</a:t>
              </a:r>
              <a:r>
                <a:rPr lang="ko-KR" altLang="en-US" dirty="0">
                  <a:solidFill>
                    <a:srgbClr val="2A3F6B"/>
                  </a:solidFill>
                </a:rPr>
                <a:t> </a:t>
              </a:r>
              <a:r>
                <a:rPr lang="en-US" altLang="ko-KR" dirty="0">
                  <a:solidFill>
                    <a:srgbClr val="2A3F6B"/>
                  </a:solidFill>
                </a:rPr>
                <a:t>UX</a:t>
              </a:r>
              <a:r>
                <a:rPr lang="ko-KR" altLang="en-US" dirty="0">
                  <a:solidFill>
                    <a:srgbClr val="2A3F6B"/>
                  </a:solidFill>
                </a:rPr>
                <a:t> 디자인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사장님 웹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사용자 앱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1200150" lvl="2" indent="-285750">
                <a:buFontTx/>
                <a:buChar char="-"/>
              </a:pPr>
              <a:r>
                <a:rPr lang="ko-KR" altLang="en-US" dirty="0">
                  <a:solidFill>
                    <a:srgbClr val="2A3F6B"/>
                  </a:solidFill>
                </a:rPr>
                <a:t>장바구니</a:t>
              </a:r>
              <a:endParaRPr lang="en-US" altLang="ko-KR" dirty="0">
                <a:solidFill>
                  <a:srgbClr val="2A3F6B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4F7456-5D91-1F3C-83D9-767148177F64}"/>
              </a:ext>
            </a:extLst>
          </p:cNvPr>
          <p:cNvGrpSpPr/>
          <p:nvPr/>
        </p:nvGrpSpPr>
        <p:grpSpPr>
          <a:xfrm>
            <a:off x="3395971" y="4700587"/>
            <a:ext cx="3124200" cy="3200398"/>
            <a:chOff x="883179" y="1271587"/>
            <a:chExt cx="3124200" cy="320039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14CA4A9-4BDA-A8DA-54B9-FFA0C4917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5279" y="18811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9CBE964-BB64-D100-4BF4-191AB8B9AD2D}"/>
                </a:ext>
              </a:extLst>
            </p:cNvPr>
            <p:cNvSpPr/>
            <p:nvPr/>
          </p:nvSpPr>
          <p:spPr>
            <a:xfrm>
              <a:off x="1365279" y="12715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PA</a:t>
              </a:r>
            </a:p>
            <a:p>
              <a:pPr algn="ctr"/>
              <a:endParaRPr lang="en-US" altLang="ko-KR" sz="500" b="1" dirty="0">
                <a:solidFill>
                  <a:srgbClr val="2A3F6B"/>
                </a:solidFill>
                <a:ea typeface="나눔바른고딕" panose="020B0603020101020101"/>
              </a:endParaRPr>
            </a:p>
            <a:p>
              <a:pPr algn="ctr"/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윤원식</a:t>
              </a:r>
              <a:endParaRPr lang="en-US" altLang="ko-KR" sz="2400" b="1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13F2D24-0D95-9B96-5684-20449F4A4F11}"/>
                </a:ext>
              </a:extLst>
            </p:cNvPr>
            <p:cNvSpPr/>
            <p:nvPr/>
          </p:nvSpPr>
          <p:spPr>
            <a:xfrm>
              <a:off x="883179" y="1957387"/>
              <a:ext cx="3124200" cy="2514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2A3F6B"/>
                  </a:solidFill>
                </a:rPr>
                <a:t>UI</a:t>
              </a:r>
              <a:r>
                <a:rPr lang="ko-KR" altLang="en-US" dirty="0">
                  <a:solidFill>
                    <a:srgbClr val="2A3F6B"/>
                  </a:solidFill>
                </a:rPr>
                <a:t> </a:t>
              </a:r>
              <a:r>
                <a:rPr lang="en-US" altLang="ko-KR" dirty="0">
                  <a:solidFill>
                    <a:srgbClr val="2A3F6B"/>
                  </a:solidFill>
                </a:rPr>
                <a:t>/</a:t>
              </a:r>
              <a:r>
                <a:rPr lang="ko-KR" altLang="en-US" dirty="0">
                  <a:solidFill>
                    <a:srgbClr val="2A3F6B"/>
                  </a:solidFill>
                </a:rPr>
                <a:t> </a:t>
              </a:r>
              <a:r>
                <a:rPr lang="en-US" altLang="ko-KR" dirty="0">
                  <a:solidFill>
                    <a:srgbClr val="2A3F6B"/>
                  </a:solidFill>
                </a:rPr>
                <a:t>UX</a:t>
              </a:r>
              <a:r>
                <a:rPr lang="ko-KR" altLang="en-US" dirty="0">
                  <a:solidFill>
                    <a:srgbClr val="2A3F6B"/>
                  </a:solidFill>
                </a:rPr>
                <a:t> 디자인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solidFill>
                    <a:srgbClr val="2A3F6B"/>
                  </a:solidFill>
                </a:rPr>
                <a:t>사장님 웹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사용자 앱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lvl="2"/>
              <a:r>
                <a:rPr lang="en-US" altLang="ko-KR" dirty="0">
                  <a:solidFill>
                    <a:srgbClr val="2A3F6B"/>
                  </a:solidFill>
                </a:rPr>
                <a:t>- </a:t>
              </a:r>
              <a:r>
                <a:rPr lang="ko-KR" altLang="en-US" dirty="0">
                  <a:solidFill>
                    <a:srgbClr val="2A3F6B"/>
                  </a:solidFill>
                </a:rPr>
                <a:t>장바구니</a:t>
              </a:r>
              <a:endParaRPr lang="en-US" altLang="ko-KR" dirty="0">
                <a:solidFill>
                  <a:srgbClr val="2A3F6B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CED65C-8307-B9A2-8078-23409A00C17D}"/>
              </a:ext>
            </a:extLst>
          </p:cNvPr>
          <p:cNvGrpSpPr/>
          <p:nvPr/>
        </p:nvGrpSpPr>
        <p:grpSpPr>
          <a:xfrm>
            <a:off x="6520169" y="4700587"/>
            <a:ext cx="2642101" cy="3200398"/>
            <a:chOff x="1365277" y="1271587"/>
            <a:chExt cx="2642101" cy="320039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C2A3D12-FCD9-99F4-E054-2266BC1BB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5279" y="18811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D301751-FA8A-5132-1A77-8D8ED53637BD}"/>
                </a:ext>
              </a:extLst>
            </p:cNvPr>
            <p:cNvSpPr/>
            <p:nvPr/>
          </p:nvSpPr>
          <p:spPr>
            <a:xfrm>
              <a:off x="1365279" y="12715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PA</a:t>
              </a:r>
            </a:p>
            <a:p>
              <a:pPr algn="ctr"/>
              <a:endParaRPr lang="en-US" altLang="ko-KR" sz="500" b="1" dirty="0">
                <a:solidFill>
                  <a:srgbClr val="2A3F6B"/>
                </a:solidFill>
                <a:ea typeface="나눔바른고딕" panose="020B0603020101020101"/>
              </a:endParaRPr>
            </a:p>
            <a:p>
              <a:pPr algn="ctr"/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이영훈</a:t>
              </a:r>
              <a:endParaRPr lang="en-US" altLang="ko-KR" sz="2400" b="1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1FEE015-205A-35B4-C18B-D6AFB3845B0D}"/>
                </a:ext>
              </a:extLst>
            </p:cNvPr>
            <p:cNvSpPr/>
            <p:nvPr/>
          </p:nvSpPr>
          <p:spPr>
            <a:xfrm>
              <a:off x="1365277" y="1957387"/>
              <a:ext cx="2642101" cy="2514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사용자 웹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Tx/>
                <a:buChar char="-"/>
              </a:pPr>
              <a:r>
                <a:rPr lang="ko-KR" altLang="en-US" dirty="0">
                  <a:solidFill>
                    <a:srgbClr val="2A3F6B"/>
                  </a:solidFill>
                </a:rPr>
                <a:t>가게, 리뷰</a:t>
              </a:r>
              <a:r>
                <a:rPr lang="en-US" altLang="ko-KR" dirty="0">
                  <a:solidFill>
                    <a:srgbClr val="2A3F6B"/>
                  </a:solidFill>
                </a:rPr>
                <a:t>, </a:t>
              </a:r>
              <a:r>
                <a:rPr lang="ko-KR" altLang="en-US" dirty="0">
                  <a:solidFill>
                    <a:srgbClr val="2A3F6B"/>
                  </a:solidFill>
                </a:rPr>
                <a:t>신고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관리자 웹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Tx/>
                <a:buChar char="-"/>
              </a:pPr>
              <a:r>
                <a:rPr lang="ko-KR" altLang="en-US" dirty="0">
                  <a:solidFill>
                    <a:srgbClr val="2A3F6B"/>
                  </a:solidFill>
                </a:rPr>
                <a:t>신고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사용자 앱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Tx/>
                <a:buChar char="-"/>
              </a:pPr>
              <a:r>
                <a:rPr lang="ko-KR" altLang="en-US" dirty="0">
                  <a:solidFill>
                    <a:srgbClr val="2A3F6B"/>
                  </a:solidFill>
                </a:rPr>
                <a:t>가게 정보</a:t>
              </a:r>
              <a:r>
                <a:rPr lang="en-US" altLang="ko-KR" dirty="0">
                  <a:solidFill>
                    <a:srgbClr val="2A3F6B"/>
                  </a:solidFill>
                </a:rPr>
                <a:t>, </a:t>
              </a:r>
              <a:r>
                <a:rPr lang="ko-KR" altLang="en-US" dirty="0">
                  <a:solidFill>
                    <a:srgbClr val="2A3F6B"/>
                  </a:solidFill>
                </a:rPr>
                <a:t>리뷰</a:t>
              </a: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2A3F6B"/>
                  </a:solidFill>
                </a:rPr>
                <a:t>PPT</a:t>
              </a:r>
              <a:r>
                <a:rPr lang="ko-KR" altLang="en-US" dirty="0">
                  <a:solidFill>
                    <a:srgbClr val="2A3F6B"/>
                  </a:solidFill>
                </a:rPr>
                <a:t> 작업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13656A7-7B45-284F-D0BD-A4BE16CF144E}"/>
              </a:ext>
            </a:extLst>
          </p:cNvPr>
          <p:cNvGrpSpPr/>
          <p:nvPr/>
        </p:nvGrpSpPr>
        <p:grpSpPr>
          <a:xfrm>
            <a:off x="9161756" y="4700587"/>
            <a:ext cx="2642100" cy="3200398"/>
            <a:chOff x="1365279" y="1271587"/>
            <a:chExt cx="2642100" cy="3200398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5C3FE8B-9038-AE2E-212B-27A4F5052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5279" y="1881187"/>
              <a:ext cx="216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23BE75A-EA12-84FC-8255-1D4A11C806DE}"/>
                </a:ext>
              </a:extLst>
            </p:cNvPr>
            <p:cNvSpPr/>
            <p:nvPr/>
          </p:nvSpPr>
          <p:spPr>
            <a:xfrm>
              <a:off x="1365279" y="1271587"/>
              <a:ext cx="2160000" cy="46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2A3F6B"/>
                  </a:solidFill>
                  <a:ea typeface="나눔바른고딕" panose="020B0603020101020101"/>
                </a:rPr>
                <a:t>PA</a:t>
              </a:r>
            </a:p>
            <a:p>
              <a:pPr algn="ctr"/>
              <a:endParaRPr lang="en-US" altLang="ko-KR" sz="500" b="1" dirty="0">
                <a:solidFill>
                  <a:srgbClr val="2A3F6B"/>
                </a:solidFill>
                <a:ea typeface="나눔바른고딕" panose="020B0603020101020101"/>
              </a:endParaRPr>
            </a:p>
            <a:p>
              <a:pPr algn="ctr"/>
              <a:r>
                <a:rPr lang="ko-KR" altLang="en-US" sz="2400" b="1" dirty="0">
                  <a:solidFill>
                    <a:srgbClr val="2A3F6B"/>
                  </a:solidFill>
                  <a:ea typeface="나눔바른고딕" panose="020B0603020101020101"/>
                </a:rPr>
                <a:t>박민규</a:t>
              </a:r>
              <a:endParaRPr lang="en-US" altLang="ko-KR" sz="2400" b="1" dirty="0">
                <a:solidFill>
                  <a:srgbClr val="2A3F6B"/>
                </a:solidFill>
                <a:ea typeface="나눔바른고딕" panose="020B0603020101020101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BAC8C0-5E1A-DAD3-CD98-19ED96BBB2DD}"/>
                </a:ext>
              </a:extLst>
            </p:cNvPr>
            <p:cNvSpPr/>
            <p:nvPr/>
          </p:nvSpPr>
          <p:spPr>
            <a:xfrm>
              <a:off x="1365279" y="1957387"/>
              <a:ext cx="2642100" cy="2514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사장님 웹 </a:t>
              </a:r>
              <a:r>
                <a:rPr lang="en-US" altLang="ko-KR" dirty="0">
                  <a:solidFill>
                    <a:srgbClr val="2A3F6B"/>
                  </a:solidFill>
                </a:rPr>
                <a:t>– </a:t>
              </a:r>
              <a:r>
                <a:rPr lang="ko-KR" altLang="en-US" dirty="0">
                  <a:solidFill>
                    <a:srgbClr val="2A3F6B"/>
                  </a:solidFill>
                </a:rPr>
                <a:t>리뷰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A3F6B"/>
                  </a:solidFill>
                </a:rPr>
                <a:t>사용자 앱</a:t>
              </a:r>
              <a:endParaRPr lang="en-US" altLang="ko-KR" dirty="0">
                <a:solidFill>
                  <a:srgbClr val="2A3F6B"/>
                </a:solidFill>
              </a:endParaRPr>
            </a:p>
            <a:p>
              <a:pPr marL="742950" lvl="1" indent="-285750">
                <a:lnSpc>
                  <a:spcPts val="2500"/>
                </a:lnSpc>
                <a:buFontTx/>
                <a:buChar char="-"/>
              </a:pPr>
              <a:r>
                <a:rPr lang="ko-KR" altLang="en-US" dirty="0">
                  <a:solidFill>
                    <a:srgbClr val="2A3F6B"/>
                  </a:solidFill>
                </a:rPr>
                <a:t>리뷰</a:t>
              </a:r>
              <a:r>
                <a:rPr lang="en-US" altLang="ko-KR" dirty="0">
                  <a:solidFill>
                    <a:srgbClr val="2A3F6B"/>
                  </a:solidFill>
                </a:rPr>
                <a:t>, </a:t>
              </a:r>
              <a:r>
                <a:rPr lang="ko-KR" altLang="en-US" dirty="0">
                  <a:solidFill>
                    <a:srgbClr val="2A3F6B"/>
                  </a:solidFill>
                </a:rPr>
                <a:t>채팅</a:t>
              </a:r>
              <a:r>
                <a:rPr lang="en-US" altLang="ko-KR" dirty="0">
                  <a:solidFill>
                    <a:srgbClr val="2A3F6B"/>
                  </a:solidFill>
                </a:rPr>
                <a:t>, </a:t>
              </a:r>
              <a:r>
                <a:rPr lang="ko-KR" altLang="en-US" dirty="0">
                  <a:solidFill>
                    <a:srgbClr val="2A3F6B"/>
                  </a:solidFill>
                </a:rPr>
                <a:t>고객센터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638711" y="2826528"/>
            <a:ext cx="46467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의도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4FF77634-B089-D010-A253-CA930F83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26841A-04DF-A064-ED96-66D5107F5E53}"/>
              </a:ext>
            </a:extLst>
          </p:cNvPr>
          <p:cNvGrpSpPr/>
          <p:nvPr/>
        </p:nvGrpSpPr>
        <p:grpSpPr>
          <a:xfrm>
            <a:off x="-35674" y="3252787"/>
            <a:ext cx="3039910" cy="507148"/>
            <a:chOff x="-120664" y="1628118"/>
            <a:chExt cx="3311286" cy="507148"/>
          </a:xfrm>
          <a:solidFill>
            <a:srgbClr val="FFDDA7">
              <a:alpha val="98824"/>
            </a:srgbClr>
          </a:solidFill>
        </p:grpSpPr>
        <p:sp>
          <p:nvSpPr>
            <p:cNvPr id="3" name="모서리가 둥근 직사각형 38">
              <a:extLst>
                <a:ext uri="{FF2B5EF4-FFF2-40B4-BE49-F238E27FC236}">
                  <a16:creationId xmlns:a16="http://schemas.microsoft.com/office/drawing/2014/main" id="{4B237D99-0FE5-55CB-38FA-6CE016C7D9E2}"/>
                </a:ext>
              </a:extLst>
            </p:cNvPr>
            <p:cNvSpPr/>
            <p:nvPr/>
          </p:nvSpPr>
          <p:spPr>
            <a:xfrm>
              <a:off x="-120664" y="1628118"/>
              <a:ext cx="3191242" cy="5071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DA27911A-ED75-BD33-0BCA-F152972C75B9}"/>
                </a:ext>
              </a:extLst>
            </p:cNvPr>
            <p:cNvSpPr/>
            <p:nvPr/>
          </p:nvSpPr>
          <p:spPr>
            <a:xfrm rot="5400000">
              <a:off x="2889966" y="1791900"/>
              <a:ext cx="455700" cy="1456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07309B-AB56-FF63-2723-8AA1DC76FBCA}"/>
              </a:ext>
            </a:extLst>
          </p:cNvPr>
          <p:cNvGrpSpPr/>
          <p:nvPr/>
        </p:nvGrpSpPr>
        <p:grpSpPr>
          <a:xfrm>
            <a:off x="196329" y="1830818"/>
            <a:ext cx="2070621" cy="4825137"/>
            <a:chOff x="196329" y="1984960"/>
            <a:chExt cx="2070621" cy="4825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4EB464-93D6-204B-C1B1-9D6123EB3C69}"/>
                </a:ext>
              </a:extLst>
            </p:cNvPr>
            <p:cNvSpPr txBox="1"/>
            <p:nvPr/>
          </p:nvSpPr>
          <p:spPr>
            <a:xfrm>
              <a:off x="212805" y="4213555"/>
              <a:ext cx="205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일정 및 도구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8838B-423C-9AA3-FCB2-A8DCF03A57DA}"/>
                </a:ext>
              </a:extLst>
            </p:cNvPr>
            <p:cNvSpPr txBox="1"/>
            <p:nvPr/>
          </p:nvSpPr>
          <p:spPr>
            <a:xfrm>
              <a:off x="202339" y="4956881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649943-B250-F946-E146-9957CBACC4CA}"/>
                </a:ext>
              </a:extLst>
            </p:cNvPr>
            <p:cNvSpPr txBox="1"/>
            <p:nvPr/>
          </p:nvSpPr>
          <p:spPr>
            <a:xfrm>
              <a:off x="196329" y="5698823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D8CE48-67D3-0E12-2550-FF2F02A60C50}"/>
                </a:ext>
              </a:extLst>
            </p:cNvPr>
            <p:cNvSpPr txBox="1"/>
            <p:nvPr/>
          </p:nvSpPr>
          <p:spPr>
            <a:xfrm>
              <a:off x="196329" y="6440765"/>
              <a:ext cx="11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B6DE31-CC77-0F50-A33B-8356B17B3195}"/>
                </a:ext>
              </a:extLst>
            </p:cNvPr>
            <p:cNvSpPr txBox="1"/>
            <p:nvPr/>
          </p:nvSpPr>
          <p:spPr>
            <a:xfrm>
              <a:off x="212805" y="3471613"/>
              <a:ext cx="123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 의도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227992-9CB9-A49C-C810-0BE444493F0C}"/>
                </a:ext>
              </a:extLst>
            </p:cNvPr>
            <p:cNvSpPr txBox="1"/>
            <p:nvPr/>
          </p:nvSpPr>
          <p:spPr>
            <a:xfrm>
              <a:off x="208171" y="1984960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72EF44-8808-6B3F-4D0C-FDF8ED536E2D}"/>
                </a:ext>
              </a:extLst>
            </p:cNvPr>
            <p:cNvSpPr txBox="1"/>
            <p:nvPr/>
          </p:nvSpPr>
          <p:spPr>
            <a:xfrm>
              <a:off x="208171" y="2729671"/>
              <a:ext cx="183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77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41" y="837048"/>
            <a:ext cx="7924800" cy="38635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719387"/>
            <a:ext cx="5269706" cy="5253713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291664" y="3709987"/>
            <a:ext cx="1905000" cy="5334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11">
            <a:extLst>
              <a:ext uri="{FF2B5EF4-FFF2-40B4-BE49-F238E27FC236}">
                <a16:creationId xmlns:a16="http://schemas.microsoft.com/office/drawing/2014/main" id="{C91A49E7-4341-FEA8-84CB-8E95F60B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89E17-2FB8-18E6-146E-368F06DE4B98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276386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738187"/>
            <a:ext cx="9677400" cy="38562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" r="3469"/>
          <a:stretch/>
        </p:blipFill>
        <p:spPr>
          <a:xfrm>
            <a:off x="1123950" y="4594401"/>
            <a:ext cx="9715500" cy="385621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7985083" y="2718188"/>
            <a:ext cx="2892467" cy="62374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016593" y="6468548"/>
            <a:ext cx="1524000" cy="874325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11">
            <a:extLst>
              <a:ext uri="{FF2B5EF4-FFF2-40B4-BE49-F238E27FC236}">
                <a16:creationId xmlns:a16="http://schemas.microsoft.com/office/drawing/2014/main" id="{21477BA0-D429-FDF9-104A-ADB92761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/>
              <a:t>밥친구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9A874-DBC4-81D4-81D5-4600A6421F83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103722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2836EC-D3C8-88F5-11ED-E418D657F2DB}"/>
              </a:ext>
            </a:extLst>
          </p:cNvPr>
          <p:cNvGrpSpPr/>
          <p:nvPr/>
        </p:nvGrpSpPr>
        <p:grpSpPr>
          <a:xfrm>
            <a:off x="907043" y="2805570"/>
            <a:ext cx="10887299" cy="4181017"/>
            <a:chOff x="907044" y="2957970"/>
            <a:chExt cx="10887299" cy="4181017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907044" y="5030953"/>
              <a:ext cx="10884906" cy="50634"/>
              <a:chOff x="944048" y="6429515"/>
              <a:chExt cx="16397619" cy="9352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944048" y="6429515"/>
                <a:ext cx="16397619" cy="93522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4186996" y="2957970"/>
              <a:ext cx="4255678" cy="4181017"/>
              <a:chOff x="6663543" y="4022269"/>
              <a:chExt cx="4958628" cy="487163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663543" y="4022269"/>
                <a:ext cx="4958628" cy="4871634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>
                <a:off x="6930897" y="4246126"/>
                <a:ext cx="4423921" cy="4423921"/>
                <a:chOff x="6930897" y="4246126"/>
                <a:chExt cx="4423921" cy="4423921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6930897" y="4246126"/>
                  <a:ext cx="4423921" cy="442392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725628" y="3244912"/>
              <a:ext cx="3178417" cy="3607132"/>
            </a:xfrm>
            <a:prstGeom prst="rect">
              <a:avLst/>
            </a:prstGeom>
          </p:spPr>
        </p:pic>
        <p:sp>
          <p:nvSpPr>
            <p:cNvPr id="12" name="Object 12"/>
            <p:cNvSpPr txBox="1"/>
            <p:nvPr/>
          </p:nvSpPr>
          <p:spPr>
            <a:xfrm>
              <a:off x="7150313" y="3294051"/>
              <a:ext cx="4641637" cy="120032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r">
                <a:defRPr lang="ko-KR" altLang="en-US"/>
              </a:pP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이웃의 부재로 인한 배달 실패</a:t>
              </a:r>
            </a:p>
            <a:p>
              <a:pPr lvl="0" algn="r">
                <a:defRPr lang="ko-KR" altLang="en-US"/>
              </a:pPr>
              <a:endParaRPr lang="en-US" altLang="ko-KR" kern="0" spc="-98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DemiLight"/>
              </a:endParaRPr>
            </a:p>
            <a:p>
              <a:pPr lvl="0" algn="r">
                <a:defRPr lang="ko-KR" altLang="en-US"/>
              </a:pP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애플리케이션 사용 이해도 부족</a:t>
              </a:r>
            </a:p>
            <a:p>
              <a:pPr lvl="0" algn="r">
                <a:defRPr lang="ko-KR" altLang="en-US"/>
              </a:pPr>
              <a:endParaRPr lang="en-US" kern="0" spc="-98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95092" y="5584238"/>
              <a:ext cx="3399251" cy="120032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r">
                <a:defRPr lang="ko-KR" altLang="en-US"/>
              </a:pP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배달의 민족</a:t>
              </a:r>
              <a:r>
                <a:rPr lang="en-US" altLang="ko-KR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요기요와 같은 기존 앱에서 유사 기능 상용화</a:t>
              </a:r>
            </a:p>
            <a:p>
              <a:pPr lvl="0" algn="r">
                <a:defRPr lang="ko-KR" altLang="en-US"/>
              </a:pPr>
              <a:endParaRPr lang="ko-KR" altLang="en-US" kern="0" spc="-98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defRPr lang="ko-KR" altLang="en-US"/>
              </a:pP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새로운 경쟁기업의  진입 가능성</a:t>
              </a: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910406" y="3299459"/>
              <a:ext cx="3887908" cy="147732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이웃과</a:t>
              </a:r>
              <a:r>
                <a:rPr lang="en-US" altLang="ko-KR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 </a:t>
              </a: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함께 주문하여</a:t>
              </a:r>
              <a:r>
                <a:rPr lang="en-US" altLang="ko-KR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 </a:t>
              </a:r>
              <a:r>
                <a:rPr lang="ko-KR" altLang="en-US" kern="0" spc="-98" dirty="0" err="1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배달팁</a:t>
              </a: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 및 최소 주문 금액의 부담 감소</a:t>
              </a:r>
              <a:endParaRPr lang="en-US" altLang="ko-KR" kern="0" spc="-98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DemiLight"/>
              </a:endParaRPr>
            </a:p>
            <a:p>
              <a:pPr lvl="0">
                <a:defRPr lang="ko-KR" altLang="en-US"/>
              </a:pPr>
              <a:endParaRPr lang="en-US" altLang="ko-KR" kern="0" spc="-98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DemiLight"/>
              </a:endParaRPr>
            </a:p>
            <a:p>
              <a:pPr lvl="0">
                <a:defRPr lang="ko-KR" altLang="en-US"/>
              </a:pP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이웃과의 커뮤니케이션을 통해</a:t>
              </a:r>
              <a:r>
                <a:rPr lang="en-US" altLang="ko-KR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 </a:t>
              </a:r>
            </a:p>
            <a:p>
              <a:pPr lvl="0">
                <a:defRPr lang="ko-KR" altLang="en-US"/>
              </a:pP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유대감 생성 가능</a:t>
              </a: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907044" y="5614987"/>
              <a:ext cx="3887907" cy="120032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Noto Sans CJK KR DemiLight"/>
                </a:rPr>
                <a:t>코로나로 인한 배달 주문 증가</a:t>
              </a:r>
              <a:endParaRPr lang="en-US" altLang="ko-KR" kern="0" spc="-98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DemiLight"/>
              </a:endParaRPr>
            </a:p>
            <a:p>
              <a:pPr lvl="0">
                <a:defRPr lang="ko-KR" altLang="en-US"/>
              </a:pPr>
              <a:endParaRPr lang="en-US" altLang="ko-KR" kern="0" spc="-98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DemiLight"/>
              </a:endParaRPr>
            </a:p>
            <a:p>
              <a:pPr lvl="0">
                <a:defRPr lang="ko-KR" altLang="en-US"/>
              </a:pPr>
              <a:r>
                <a:rPr lang="ko-KR" altLang="en-US" kern="0" spc="-98" dirty="0" err="1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배달팁</a:t>
              </a: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인상으로 인한 커뮤니티 앱에서의 배달 </a:t>
              </a:r>
              <a:r>
                <a:rPr lang="ko-KR" altLang="en-US" kern="0" spc="-98" dirty="0" err="1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카풀</a:t>
              </a:r>
              <a:r>
                <a:rPr lang="ko-KR" altLang="en-US" kern="0" spc="-98" dirty="0">
                  <a:solidFill>
                    <a:srgbClr val="3B38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증가</a:t>
              </a:r>
              <a:endParaRPr lang="en-US" altLang="ko-KR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129417" y="3847057"/>
              <a:ext cx="937838" cy="116955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 lang="ko-KR" altLang="en-US"/>
              </a:pPr>
              <a:r>
                <a:rPr lang="en-US" sz="7000" b="1" kern="0" spc="295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Gmarket Sans Light"/>
                </a:rPr>
                <a:t>S</a:t>
              </a:r>
              <a:endParaRPr 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182179" y="5142553"/>
              <a:ext cx="937838" cy="116955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 lang="ko-KR" altLang="en-US"/>
              </a:pPr>
              <a:r>
                <a:rPr lang="en-US" sz="7000" b="1" kern="0" spc="295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Gmarket Sans Light"/>
                </a:rPr>
                <a:t>O</a:t>
              </a:r>
              <a:endParaRPr lang="ko-KR" altLang="en-US" sz="7000" b="1" kern="0" spc="2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market Sans Light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6477579" y="3876914"/>
              <a:ext cx="937838" cy="116955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 lang="ko-KR" altLang="en-US"/>
              </a:pPr>
              <a:r>
                <a:rPr lang="en-US" sz="7000" b="1" kern="0" spc="295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Gmarket Sans Light"/>
                </a:rPr>
                <a:t>W</a:t>
              </a:r>
              <a:endParaRPr 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546342" y="5142553"/>
              <a:ext cx="937838" cy="116955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 lang="ko-KR" altLang="en-US"/>
              </a:pPr>
              <a:r>
                <a:rPr lang="en-US" sz="7000" b="1" kern="0" spc="295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Gmarket Sans Light"/>
                </a:rPr>
                <a:t>T</a:t>
              </a:r>
              <a:endParaRPr 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14474" y="1105933"/>
            <a:ext cx="4000721" cy="10011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 lang="ko-KR" altLang="en-US"/>
            </a:pPr>
            <a:r>
              <a:rPr lang="en-US" sz="5906" b="1" kern="0" spc="-197" dirty="0">
                <a:solidFill>
                  <a:srgbClr val="ED7D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market Sans Bold"/>
              </a:rPr>
              <a:t>SWOT </a:t>
            </a:r>
            <a:r>
              <a:rPr lang="ko-KR" altLang="en-US" sz="5906" b="1" kern="0" spc="-197" dirty="0">
                <a:solidFill>
                  <a:srgbClr val="ED7D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market Sans Bold"/>
              </a:rPr>
              <a:t>분석</a:t>
            </a:r>
            <a:endParaRPr lang="en-US" sz="1772" b="1" dirty="0">
              <a:solidFill>
                <a:srgbClr val="ED7D2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11">
            <a:extLst>
              <a:ext uri="{FF2B5EF4-FFF2-40B4-BE49-F238E27FC236}">
                <a16:creationId xmlns:a16="http://schemas.microsoft.com/office/drawing/2014/main" id="{E7A8EBC0-C364-E170-BC7A-7A69CEBC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3350" y="7865984"/>
            <a:ext cx="4050506" cy="451842"/>
          </a:xfrm>
        </p:spPr>
        <p:txBody>
          <a:bodyPr/>
          <a:lstStyle/>
          <a:p>
            <a:r>
              <a:rPr lang="ko-KR" altLang="en-US" dirty="0" err="1"/>
              <a:t>밥친구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D9ECF-97E8-2B80-AE77-F6FB29A23838}"/>
              </a:ext>
            </a:extLst>
          </p:cNvPr>
          <p:cNvSpPr txBox="1"/>
          <p:nvPr/>
        </p:nvSpPr>
        <p:spPr>
          <a:xfrm>
            <a:off x="980041" y="180798"/>
            <a:ext cx="88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24194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3539</TotalTime>
  <Words>866</Words>
  <Application>Microsoft Office PowerPoint</Application>
  <PresentationFormat>사용자 지정</PresentationFormat>
  <Paragraphs>336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Gmarket Sans Bold</vt:lpstr>
      <vt:lpstr>Gmarket Sans Light</vt:lpstr>
      <vt:lpstr>Noto Sans CJK KR DemiLight</vt:lpstr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135</cp:revision>
  <dcterms:created xsi:type="dcterms:W3CDTF">2022-11-21T14:24:16Z</dcterms:created>
  <dcterms:modified xsi:type="dcterms:W3CDTF">2022-11-28T01:21:10Z</dcterms:modified>
</cp:coreProperties>
</file>