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72017-5F02-8474-D26A-B959B9819712}" v="397" dt="2024-12-10T16:29:54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6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1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7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2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01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2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8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4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87182" y="893935"/>
            <a:ext cx="3756670" cy="3339390"/>
          </a:xfrm>
        </p:spPr>
        <p:txBody>
          <a:bodyPr anchor="b">
            <a:normAutofit/>
          </a:bodyPr>
          <a:lstStyle/>
          <a:p>
            <a:r>
              <a:rPr lang="de-DE" sz="2900"/>
              <a:t>Projektplan Zwischenpräsentation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87181" y="4382814"/>
            <a:ext cx="3756669" cy="1403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Bantel, Koch, </a:t>
            </a:r>
            <a:r>
              <a:rPr lang="de-DE" dirty="0" err="1"/>
              <a:t>Vasica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9479-A7E3-B151-A64C-19AFC48E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75" r="-1" b="-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8DB17-B56E-CA9B-64F6-DB4D98DE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Problem-beschreibung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F5CD9-5BE9-8FF0-2F5B-00434C33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Kartendarstellung von PV-Leistung pro Postleitzahlenbereichen</a:t>
            </a:r>
          </a:p>
        </p:txBody>
      </p:sp>
    </p:spTree>
    <p:extLst>
      <p:ext uri="{BB962C8B-B14F-4D97-AF65-F5344CB8AC3E}">
        <p14:creationId xmlns:p14="http://schemas.microsoft.com/office/powerpoint/2010/main" val="262953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8DB17-B56E-CA9B-64F6-DB4D98DE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F5CD9-5BE9-8FF0-2F5B-00434C33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54330" lvl="1" indent="-171450">
              <a:buChar char="•"/>
            </a:pPr>
            <a:r>
              <a:rPr lang="de-DE" sz="2800" i="0" dirty="0">
                <a:latin typeface="Sitka Banner"/>
                <a:cs typeface="Arial"/>
              </a:rPr>
              <a:t>Extrahieren der PV-Leistung aus gegebenem Datensatz</a:t>
            </a:r>
            <a:endParaRPr lang="de-DE" sz="2800">
              <a:latin typeface="Sitka Banner"/>
            </a:endParaRPr>
          </a:p>
          <a:p>
            <a:pPr marL="354330" lvl="1" indent="-171450">
              <a:buChar char="•"/>
            </a:pPr>
            <a:r>
              <a:rPr lang="de-DE" sz="2800" i="0" dirty="0">
                <a:latin typeface="Sitka Banner"/>
                <a:cs typeface="Arial"/>
              </a:rPr>
              <a:t>Summieren der PV-Leistung pro Postleitzahlengebiet</a:t>
            </a:r>
          </a:p>
          <a:p>
            <a:pPr marL="354330" lvl="1" indent="-171450">
              <a:buChar char="•"/>
            </a:pPr>
            <a:r>
              <a:rPr lang="de-DE" sz="2800" i="0" dirty="0">
                <a:latin typeface="Sitka Banner"/>
                <a:cs typeface="Arial"/>
              </a:rPr>
              <a:t>Farbliche Unterscheidung in eine </a:t>
            </a:r>
            <a:r>
              <a:rPr lang="de-DE" sz="2800" i="0" err="1">
                <a:latin typeface="Sitka Banner"/>
                <a:cs typeface="Arial"/>
              </a:rPr>
              <a:t>Choropletenkarte</a:t>
            </a:r>
            <a:endParaRPr lang="de-DE" sz="2800" i="0">
              <a:latin typeface="Sitka Banner"/>
              <a:cs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580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8DB17-B56E-CA9B-64F6-DB4D98DE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F5CD9-5BE9-8FF0-2F5B-00434C33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buAutoNum type="arabicPeriod"/>
            </a:pPr>
            <a:r>
              <a:rPr lang="de-DE" sz="1800">
                <a:latin typeface="Arial"/>
                <a:cs typeface="Arial"/>
              </a:rPr>
              <a:t>Extrahieren der BW-Daten aus Deutschlanddaten</a:t>
            </a:r>
            <a:endParaRPr lang="de-DE" sz="1800"/>
          </a:p>
          <a:p>
            <a:pPr marL="228600" indent="-228600">
              <a:buAutoNum type="arabicPeriod"/>
            </a:pPr>
            <a:r>
              <a:rPr lang="de-DE" sz="1800">
                <a:latin typeface="Arial"/>
                <a:cs typeface="Arial"/>
              </a:rPr>
              <a:t>Algorithmus zur Extrahierung </a:t>
            </a:r>
            <a:r>
              <a:rPr lang="de-DE" sz="1800" i="0">
                <a:latin typeface="Arial"/>
                <a:cs typeface="Arial"/>
              </a:rPr>
              <a:t>der PV-Leistung</a:t>
            </a:r>
            <a:endParaRPr lang="de-DE" sz="1800">
              <a:latin typeface="Arial"/>
              <a:cs typeface="Arial"/>
            </a:endParaRPr>
          </a:p>
          <a:p>
            <a:pPr marL="228600" indent="-228600">
              <a:buAutoNum type="arabicPeriod"/>
            </a:pPr>
            <a:r>
              <a:rPr lang="de-DE" sz="1800">
                <a:latin typeface="Arial"/>
                <a:cs typeface="Arial"/>
              </a:rPr>
              <a:t>Benutzeroberfläche mit Karte mit Postleitzahlengrenzen</a:t>
            </a:r>
          </a:p>
          <a:p>
            <a:pPr marL="228600" indent="-228600">
              <a:buAutoNum type="arabicPeriod"/>
            </a:pPr>
            <a:r>
              <a:rPr lang="de-DE" sz="1800" dirty="0">
                <a:latin typeface="Arial"/>
                <a:cs typeface="Arial"/>
              </a:rPr>
              <a:t>Darstellung der farblichen Abstufung </a:t>
            </a:r>
            <a:r>
              <a:rPr lang="de-DE" sz="1800" i="0" dirty="0">
                <a:latin typeface="Arial"/>
                <a:cs typeface="Arial"/>
              </a:rPr>
              <a:t>der PV-Leistung pro </a:t>
            </a:r>
            <a:r>
              <a:rPr lang="de-DE" sz="1800" dirty="0">
                <a:latin typeface="Arial"/>
                <a:cs typeface="Arial"/>
              </a:rPr>
              <a:t>Postleitzahlenbereich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1861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8DB17-B56E-CA9B-64F6-DB4D98DE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Zeitplan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8136473F-C940-0B60-DC35-9CBDCDC96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044695"/>
              </p:ext>
            </p:extLst>
          </p:nvPr>
        </p:nvGraphicFramePr>
        <p:xfrm>
          <a:off x="5244933" y="2012114"/>
          <a:ext cx="6245223" cy="27654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293">
                  <a:extLst>
                    <a:ext uri="{9D8B030D-6E8A-4147-A177-3AD203B41FA5}">
                      <a16:colId xmlns:a16="http://schemas.microsoft.com/office/drawing/2014/main" val="3372212900"/>
                    </a:ext>
                  </a:extLst>
                </a:gridCol>
                <a:gridCol w="3403086">
                  <a:extLst>
                    <a:ext uri="{9D8B030D-6E8A-4147-A177-3AD203B41FA5}">
                      <a16:colId xmlns:a16="http://schemas.microsoft.com/office/drawing/2014/main" val="3601063455"/>
                    </a:ext>
                  </a:extLst>
                </a:gridCol>
                <a:gridCol w="1096965">
                  <a:extLst>
                    <a:ext uri="{9D8B030D-6E8A-4147-A177-3AD203B41FA5}">
                      <a16:colId xmlns:a16="http://schemas.microsoft.com/office/drawing/2014/main" val="3445779932"/>
                    </a:ext>
                  </a:extLst>
                </a:gridCol>
                <a:gridCol w="1308879">
                  <a:extLst>
                    <a:ext uri="{9D8B030D-6E8A-4147-A177-3AD203B41FA5}">
                      <a16:colId xmlns:a16="http://schemas.microsoft.com/office/drawing/2014/main" val="11161428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 b="1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Nr.</a:t>
                      </a: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 b="1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Arbeitspaket</a:t>
                      </a: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 b="1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Aufwand (h)</a:t>
                      </a: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 b="1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Abschluss in KW 2024/2025</a:t>
                      </a: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86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Recherche zu GeoDaten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48 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683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2 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BW-GeoDaten Extrahieren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1.5 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49 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609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3 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rgbClr val="80E8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16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XML-File verstehen 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rgbClr val="0016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rgbClr val="E01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1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49 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rgbClr val="A01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1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147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4 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XML-File DB ready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1.5 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50 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654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5 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Oberfläche mit Karte starten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5 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51 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59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6 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Implementierung Daten Extrakt Algorithmus aus DB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2 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52 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746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7 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Bereitstellung der PV-Leistung in Karte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4 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081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8 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Oberflächen Optimierung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2 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346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9 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Doku schreiben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5 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8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</a:rPr>
                        <a:t>2 </a:t>
                      </a:r>
                      <a:endParaRPr lang="de-DE">
                        <a:solidFill>
                          <a:srgbClr val="00000A"/>
                        </a:solidFill>
                        <a:effectLst/>
                      </a:endParaRPr>
                    </a:p>
                  </a:txBody>
                  <a:tcPr marL="57150" marR="6667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01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14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8DB17-B56E-CA9B-64F6-DB4D98DE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Programm-entwurf &amp; Komponenten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C882DC-5968-64F9-9A62-92B91859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Komponenten zur Datenabfrage:</a:t>
            </a:r>
          </a:p>
          <a:p>
            <a:pPr marL="468630" lvl="1" indent="-285750">
              <a:buChar char="•"/>
            </a:pPr>
            <a:r>
              <a:rPr lang="de-DE" i="0"/>
              <a:t>Datenbank / Postleitzahlen</a:t>
            </a:r>
          </a:p>
          <a:p>
            <a:pPr marL="171450" lvl="1" indent="-171450">
              <a:buChar char="•"/>
            </a:pPr>
            <a:r>
              <a:rPr lang="de-DE" i="0"/>
              <a:t>Komponenten für Datenberechnungen:</a:t>
            </a:r>
          </a:p>
          <a:p>
            <a:pPr marL="457200" lvl="1" indent="-285750">
              <a:buChar char="•"/>
            </a:pPr>
            <a:r>
              <a:rPr lang="de-DE" i="0"/>
              <a:t>Addieren aller PV-Leistung zur </a:t>
            </a:r>
            <a:r>
              <a:rPr lang="de-DE" i="0" err="1"/>
              <a:t>gegebnen</a:t>
            </a:r>
            <a:r>
              <a:rPr lang="de-DE" i="0"/>
              <a:t> PLZ</a:t>
            </a:r>
          </a:p>
          <a:p>
            <a:pPr marL="171450" lvl="1" indent="-171450">
              <a:buChar char="•"/>
            </a:pPr>
            <a:r>
              <a:rPr lang="de-DE" i="0"/>
              <a:t>Komponenten zur Darstellung:</a:t>
            </a:r>
          </a:p>
          <a:p>
            <a:pPr marL="457200" lvl="1" indent="-285750">
              <a:buChar char="•"/>
            </a:pPr>
            <a:r>
              <a:rPr lang="de-DE" i="0"/>
              <a:t>Darstellung der </a:t>
            </a:r>
            <a:r>
              <a:rPr lang="de-DE" i="0" err="1"/>
              <a:t>Potleitzahlenbereiche</a:t>
            </a:r>
            <a:r>
              <a:rPr lang="de-DE" i="0"/>
              <a:t> in Open Street </a:t>
            </a:r>
            <a:r>
              <a:rPr lang="de-DE" i="0" err="1"/>
              <a:t>Map</a:t>
            </a:r>
            <a:endParaRPr lang="de-DE" i="0"/>
          </a:p>
          <a:p>
            <a:pPr marL="457200" lvl="1" indent="-285750">
              <a:buChar char="•"/>
            </a:pPr>
            <a:r>
              <a:rPr lang="de-DE" i="0"/>
              <a:t>Ausprägung der PV-Leistung in Farbabstufung</a:t>
            </a:r>
          </a:p>
        </p:txBody>
      </p:sp>
    </p:spTree>
    <p:extLst>
      <p:ext uri="{BB962C8B-B14F-4D97-AF65-F5344CB8AC3E}">
        <p14:creationId xmlns:p14="http://schemas.microsoft.com/office/powerpoint/2010/main" val="89678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8DB17-B56E-CA9B-64F6-DB4D98DE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/>
              <a:t>Programm-entwurf &amp; Komponenten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E86E532-8705-4FC9-8764-FA27AF180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648" y="1049151"/>
            <a:ext cx="6245352" cy="4174482"/>
          </a:xfrm>
        </p:spPr>
      </p:pic>
    </p:spTree>
    <p:extLst>
      <p:ext uri="{BB962C8B-B14F-4D97-AF65-F5344CB8AC3E}">
        <p14:creationId xmlns:p14="http://schemas.microsoft.com/office/powerpoint/2010/main" val="337414525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D301B"/>
      </a:dk2>
      <a:lt2>
        <a:srgbClr val="F1F0F3"/>
      </a:lt2>
      <a:accent1>
        <a:srgbClr val="9AA842"/>
      </a:accent1>
      <a:accent2>
        <a:srgbClr val="B1903B"/>
      </a:accent2>
      <a:accent3>
        <a:srgbClr val="C3714D"/>
      </a:accent3>
      <a:accent4>
        <a:srgbClr val="B13B48"/>
      </a:accent4>
      <a:accent5>
        <a:srgbClr val="C34D8B"/>
      </a:accent5>
      <a:accent6>
        <a:srgbClr val="B13BAB"/>
      </a:accent6>
      <a:hlink>
        <a:srgbClr val="C44F79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HeadlinesVTI</vt:lpstr>
      <vt:lpstr>Projektplan Zwischenpräsentation</vt:lpstr>
      <vt:lpstr>Problem-beschreibung</vt:lpstr>
      <vt:lpstr>Projektziele</vt:lpstr>
      <vt:lpstr>Meilensteine</vt:lpstr>
      <vt:lpstr>Zeitplan</vt:lpstr>
      <vt:lpstr>Programm-entwurf &amp; Komponenten</vt:lpstr>
      <vt:lpstr>Programm-entwurf &amp; Komponenten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</cp:revision>
  <dcterms:created xsi:type="dcterms:W3CDTF">2024-12-10T15:56:46Z</dcterms:created>
  <dcterms:modified xsi:type="dcterms:W3CDTF">2024-12-10T16:31:40Z</dcterms:modified>
</cp:coreProperties>
</file>