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 소프트웨어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조명</a:t>
            </a:r>
            <a:r>
              <a:rPr lang="en-US" altLang="ko-KR" dirty="0"/>
              <a:t>:</a:t>
            </a:r>
            <a:r>
              <a:rPr lang="ko-KR" altLang="en-US" dirty="0"/>
              <a:t>석유</a:t>
            </a:r>
            <a:r>
              <a:rPr lang="en-US" altLang="ko-KR" dirty="0"/>
              <a:t>1G</a:t>
            </a:r>
            <a:r>
              <a:rPr lang="ko-KR" altLang="en-US" dirty="0"/>
              <a:t>용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</a:t>
            </a:r>
            <a:r>
              <a:rPr lang="ko-KR" altLang="en-US" dirty="0"/>
              <a:t>정현석 </a:t>
            </a:r>
            <a:r>
              <a:rPr lang="en-US" altLang="ko-KR" dirty="0"/>
              <a:t>,</a:t>
            </a:r>
            <a:r>
              <a:rPr lang="ko-KR" altLang="en-US" dirty="0"/>
              <a:t>권유상 </a:t>
            </a:r>
            <a:r>
              <a:rPr lang="en-US" altLang="ko-KR" dirty="0"/>
              <a:t>,</a:t>
            </a:r>
            <a:r>
              <a:rPr lang="ko-KR" altLang="en-US" dirty="0" err="1"/>
              <a:t>강원지</a:t>
            </a:r>
            <a:r>
              <a:rPr lang="en-US" altLang="ko-KR" dirty="0"/>
              <a:t>,</a:t>
            </a:r>
            <a:r>
              <a:rPr lang="ko-KR" altLang="en-US" dirty="0"/>
              <a:t>김주용</a:t>
            </a:r>
          </a:p>
        </p:txBody>
      </p:sp>
    </p:spTree>
    <p:extLst>
      <p:ext uri="{BB962C8B-B14F-4D97-AF65-F5344CB8AC3E}">
        <p14:creationId xmlns:p14="http://schemas.microsoft.com/office/powerpoint/2010/main" val="6481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오픈소스를 이용한 게임구현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저희 조는 가장 기본적이고 흔하게 접할 수 있는 벨트 스크롤 형식의 슈팅게임을 만들어 보기로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스페이스나 방향키동작으로만 구동하는 게임으로  구글에서 네트워크 </a:t>
            </a:r>
            <a:r>
              <a:rPr lang="ko-KR" altLang="en-US" dirty="0" err="1"/>
              <a:t>연결시</a:t>
            </a:r>
            <a:r>
              <a:rPr lang="ko-KR" altLang="en-US" dirty="0"/>
              <a:t> 나오는 공룡 점프 게임을 모티브로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처음부터 복잡한 게임을 </a:t>
            </a:r>
            <a:r>
              <a:rPr lang="ko-KR" altLang="en-US" dirty="0" err="1"/>
              <a:t>만든다기</a:t>
            </a:r>
            <a:r>
              <a:rPr lang="ko-KR" altLang="en-US" dirty="0"/>
              <a:t> 보다는 가장 </a:t>
            </a:r>
            <a:r>
              <a:rPr lang="ko-KR" altLang="en-US" dirty="0" err="1"/>
              <a:t>기본적인것에서</a:t>
            </a:r>
            <a:r>
              <a:rPr lang="ko-KR" altLang="en-US" dirty="0"/>
              <a:t> 살을 붙여 </a:t>
            </a:r>
            <a:r>
              <a:rPr lang="en-US" altLang="ko-KR" dirty="0"/>
              <a:t>QUALITY</a:t>
            </a:r>
            <a:r>
              <a:rPr lang="ko-KR" altLang="en-US" dirty="0"/>
              <a:t>를 높여가는 것이 저희 조의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12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귀여운 공룡 점프 게임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58" r="14658"/>
          <a:stretch>
            <a:fillRect/>
          </a:stretch>
        </p:blipFill>
        <p:spPr>
          <a:xfrm>
            <a:off x="196949" y="1974850"/>
            <a:ext cx="8102990" cy="4674684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705088" y="1974850"/>
            <a:ext cx="3200400" cy="3429000"/>
          </a:xfrm>
        </p:spPr>
        <p:txBody>
          <a:bodyPr/>
          <a:lstStyle/>
          <a:p>
            <a:r>
              <a:rPr lang="ko-KR" altLang="en-US" dirty="0"/>
              <a:t>가장 대표적인 공룡 점프 게임 입니다</a:t>
            </a:r>
            <a:r>
              <a:rPr lang="en-US" altLang="ko-KR" dirty="0"/>
              <a:t>. </a:t>
            </a:r>
            <a:r>
              <a:rPr lang="ko-KR" altLang="en-US" dirty="0"/>
              <a:t>오직 스페이스 바를 사용해서 동작하는 게임으로 </a:t>
            </a:r>
            <a:endParaRPr lang="en-US" altLang="ko-KR" dirty="0"/>
          </a:p>
          <a:p>
            <a:r>
              <a:rPr lang="ko-KR" altLang="en-US" dirty="0"/>
              <a:t>장애물을 넘기면 </a:t>
            </a:r>
            <a:r>
              <a:rPr lang="en-US" altLang="ko-KR" dirty="0"/>
              <a:t>SCORE</a:t>
            </a:r>
            <a:r>
              <a:rPr lang="ko-KR" altLang="en-US" dirty="0"/>
              <a:t>가 올라가는 식으로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7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9788169" cy="1431912"/>
          </a:xfrm>
        </p:spPr>
        <p:txBody>
          <a:bodyPr/>
          <a:lstStyle/>
          <a:p>
            <a:r>
              <a:rPr lang="ko-KR" altLang="en-US" dirty="0"/>
              <a:t>                                   </a:t>
            </a:r>
            <a:r>
              <a:rPr lang="ko-KR" altLang="en-US" dirty="0" err="1"/>
              <a:t>갤러그</a:t>
            </a:r>
            <a:r>
              <a:rPr lang="ko-KR" altLang="en-US" dirty="0"/>
              <a:t> </a:t>
            </a:r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575" b="22575"/>
          <a:stretch>
            <a:fillRect/>
          </a:stretch>
        </p:blipFill>
        <p:spPr>
          <a:xfrm>
            <a:off x="0" y="1716088"/>
            <a:ext cx="7300913" cy="5141912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다음단계로 </a:t>
            </a:r>
            <a:r>
              <a:rPr lang="ko-KR" altLang="en-US" dirty="0" err="1"/>
              <a:t>갤러그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스페이스만 사용하는 공룡 게임에서 방향키를 사용하고 어느 정도의 일러스트가 들어가는 게임으로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ko-KR" altLang="en-US" dirty="0" err="1"/>
              <a:t>있는것은</a:t>
            </a:r>
            <a:r>
              <a:rPr lang="ko-KR" altLang="en-US" dirty="0"/>
              <a:t> 동일합니다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11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     KAKAO</a:t>
            </a:r>
            <a:r>
              <a:rPr lang="ko-KR" altLang="en-US" dirty="0"/>
              <a:t>의 </a:t>
            </a:r>
            <a:r>
              <a:rPr lang="ko-KR" altLang="en-US" dirty="0" err="1"/>
              <a:t>프렌즈런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67" r="6367"/>
          <a:stretch>
            <a:fillRect/>
          </a:stretch>
        </p:blipFill>
        <p:spPr>
          <a:xfrm>
            <a:off x="166735" y="2211494"/>
            <a:ext cx="7239905" cy="464650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790687" y="2150621"/>
            <a:ext cx="3604143" cy="4123570"/>
          </a:xfrm>
        </p:spPr>
        <p:txBody>
          <a:bodyPr/>
          <a:lstStyle/>
          <a:p>
            <a:r>
              <a:rPr lang="ko-KR" altLang="en-US" dirty="0"/>
              <a:t>저희 조가 추구하는 마지막 결과물로  벨트 스크롤 형식의 </a:t>
            </a:r>
            <a:r>
              <a:rPr lang="ko-KR" altLang="en-US" dirty="0" err="1"/>
              <a:t>슈팅게임입니다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역시 </a:t>
            </a:r>
            <a:r>
              <a:rPr lang="en-US" altLang="ko-KR" dirty="0"/>
              <a:t>C</a:t>
            </a:r>
            <a:r>
              <a:rPr lang="ko-KR" altLang="en-US" dirty="0"/>
              <a:t>코딩이외에 게임 엔진이나 다른 프로그램이 </a:t>
            </a:r>
            <a:r>
              <a:rPr lang="ko-KR" altLang="en-US" dirty="0" err="1"/>
              <a:t>제작시</a:t>
            </a:r>
            <a:r>
              <a:rPr lang="ko-KR" altLang="en-US" dirty="0"/>
              <a:t> </a:t>
            </a:r>
            <a:r>
              <a:rPr lang="ko-KR" altLang="en-US" dirty="0" err="1"/>
              <a:t>필요할것으로</a:t>
            </a:r>
            <a:r>
              <a:rPr lang="ko-KR" altLang="en-US" dirty="0"/>
              <a:t> 예상됩니다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갤러그에</a:t>
            </a:r>
            <a:r>
              <a:rPr lang="ko-KR" altLang="en-US" dirty="0"/>
              <a:t> 비해 속도감이 있고 </a:t>
            </a:r>
            <a:endParaRPr lang="en-US" altLang="ko-KR" dirty="0"/>
          </a:p>
          <a:p>
            <a:r>
              <a:rPr lang="ko-KR" altLang="en-US" dirty="0"/>
              <a:t>게임을 클리어 할 때마다 여러  효과와 아이템이 부가됩니다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1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94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74</TotalTime>
  <Words>156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Corbel</vt:lpstr>
      <vt:lpstr>Wingdings</vt:lpstr>
      <vt:lpstr>줄무늬</vt:lpstr>
      <vt:lpstr>오픈소스 소프트웨어</vt:lpstr>
      <vt:lpstr>오픈소스를 이용한 게임구현</vt:lpstr>
      <vt:lpstr>귀여운 공룡 점프 게임! </vt:lpstr>
      <vt:lpstr>                                   갤러그 </vt:lpstr>
      <vt:lpstr>                        KAKAO의 프렌즈런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소프트웨어</dc:title>
  <dc:creator>Administrator</dc:creator>
  <cp:lastModifiedBy>SAMSUNG</cp:lastModifiedBy>
  <cp:revision>7</cp:revision>
  <dcterms:created xsi:type="dcterms:W3CDTF">2017-09-04T02:01:10Z</dcterms:created>
  <dcterms:modified xsi:type="dcterms:W3CDTF">2017-09-04T05:04:18Z</dcterms:modified>
</cp:coreProperties>
</file>