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58" r:id="rId6"/>
    <p:sldId id="270" r:id="rId7"/>
    <p:sldId id="263" r:id="rId8"/>
    <p:sldId id="264" r:id="rId9"/>
    <p:sldId id="265" r:id="rId10"/>
    <p:sldId id="266" r:id="rId11"/>
    <p:sldId id="267" r:id="rId12"/>
    <p:sldId id="268" r:id="rId13"/>
    <p:sldId id="261" r:id="rId14"/>
  </p:sldIdLst>
  <p:sldSz cx="12192000" cy="6858000"/>
  <p:notesSz cx="6858000" cy="9144000"/>
  <p:embeddedFontLst>
    <p:embeddedFont>
      <p:font typeface="나눔바른펜" panose="020B0503000000000000" pitchFamily="50" charset="-127"/>
      <p:regular r:id="rId15"/>
      <p:bold r:id="rId16"/>
    </p:embeddedFont>
    <p:embeddedFont>
      <p:font typeface="나눔스퀘어_ac" panose="020B0600000101010101" pitchFamily="50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배달의민족 주아" panose="02020603020101020101" pitchFamily="18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6D5"/>
    <a:srgbClr val="FEECAC"/>
    <a:srgbClr val="FCDF8C"/>
    <a:srgbClr val="FFB3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7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25448 w 12192000"/>
              <a:gd name="connsiteY0" fmla="*/ 331573 h 6858000"/>
              <a:gd name="connsiteX1" fmla="*/ 296563 w 12192000"/>
              <a:gd name="connsiteY1" fmla="*/ 660458 h 6858000"/>
              <a:gd name="connsiteX2" fmla="*/ 296563 w 12192000"/>
              <a:gd name="connsiteY2" fmla="*/ 6197542 h 6858000"/>
              <a:gd name="connsiteX3" fmla="*/ 625448 w 12192000"/>
              <a:gd name="connsiteY3" fmla="*/ 6526427 h 6858000"/>
              <a:gd name="connsiteX4" fmla="*/ 11410034 w 12192000"/>
              <a:gd name="connsiteY4" fmla="*/ 6526427 h 6858000"/>
              <a:gd name="connsiteX5" fmla="*/ 11738919 w 12192000"/>
              <a:gd name="connsiteY5" fmla="*/ 6197542 h 6858000"/>
              <a:gd name="connsiteX6" fmla="*/ 11738919 w 12192000"/>
              <a:gd name="connsiteY6" fmla="*/ 660458 h 6858000"/>
              <a:gd name="connsiteX7" fmla="*/ 11410034 w 12192000"/>
              <a:gd name="connsiteY7" fmla="*/ 331573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625448" y="331573"/>
                </a:moveTo>
                <a:cubicBezTo>
                  <a:pt x="443810" y="331573"/>
                  <a:pt x="296563" y="478820"/>
                  <a:pt x="296563" y="660458"/>
                </a:cubicBezTo>
                <a:lnTo>
                  <a:pt x="296563" y="6197542"/>
                </a:lnTo>
                <a:cubicBezTo>
                  <a:pt x="296563" y="6379180"/>
                  <a:pt x="443810" y="6526427"/>
                  <a:pt x="625448" y="6526427"/>
                </a:cubicBezTo>
                <a:lnTo>
                  <a:pt x="11410034" y="6526427"/>
                </a:lnTo>
                <a:cubicBezTo>
                  <a:pt x="11591672" y="6526427"/>
                  <a:pt x="11738919" y="6379180"/>
                  <a:pt x="11738919" y="6197542"/>
                </a:cubicBezTo>
                <a:lnTo>
                  <a:pt x="11738919" y="660458"/>
                </a:lnTo>
                <a:cubicBezTo>
                  <a:pt x="11738919" y="478820"/>
                  <a:pt x="11591672" y="331573"/>
                  <a:pt x="11410034" y="33157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CD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20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92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51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00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68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17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80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1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95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94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16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97E14-D05E-4349-BA5C-29B267A330D8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90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35399" y="2882839"/>
            <a:ext cx="4868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To-Do List</a:t>
            </a:r>
            <a:endParaRPr lang="ko-KR" altLang="en-US" sz="5400" dirty="0">
              <a:solidFill>
                <a:srgbClr val="6464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525795" y="3731741"/>
            <a:ext cx="5004486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27372" y="3806169"/>
            <a:ext cx="253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2021150020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유세정</a:t>
            </a:r>
          </a:p>
        </p:txBody>
      </p:sp>
    </p:spTree>
    <p:extLst>
      <p:ext uri="{BB962C8B-B14F-4D97-AF65-F5344CB8AC3E}">
        <p14:creationId xmlns:p14="http://schemas.microsoft.com/office/powerpoint/2010/main" val="1319247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488892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서비스 설명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21522" y="526681"/>
            <a:ext cx="653486" cy="654906"/>
            <a:chOff x="3781167" y="1655805"/>
            <a:chExt cx="947351" cy="949410"/>
          </a:xfrm>
        </p:grpSpPr>
        <p:sp>
          <p:nvSpPr>
            <p:cNvPr id="5" name="자유형 4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EE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C875778-33A5-17E6-046F-24730FB90467}"/>
              </a:ext>
            </a:extLst>
          </p:cNvPr>
          <p:cNvSpPr txBox="1"/>
          <p:nvPr/>
        </p:nvSpPr>
        <p:spPr>
          <a:xfrm>
            <a:off x="5353555" y="5683858"/>
            <a:ext cx="219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투두리스트 목록</a:t>
            </a:r>
          </a:p>
        </p:txBody>
      </p:sp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B318C96-CBC9-304E-282E-1D2651637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51" y="1511939"/>
            <a:ext cx="9989063" cy="41719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F7E5124-6DE0-091A-4437-1AFF102ED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83" y="516670"/>
            <a:ext cx="658425" cy="6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75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488892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서비스 설명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21522" y="526681"/>
            <a:ext cx="653486" cy="654906"/>
            <a:chOff x="3781167" y="1655805"/>
            <a:chExt cx="947351" cy="949410"/>
          </a:xfrm>
        </p:grpSpPr>
        <p:sp>
          <p:nvSpPr>
            <p:cNvPr id="5" name="자유형 4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EE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C875778-33A5-17E6-046F-24730FB90467}"/>
              </a:ext>
            </a:extLst>
          </p:cNvPr>
          <p:cNvSpPr txBox="1"/>
          <p:nvPr/>
        </p:nvSpPr>
        <p:spPr>
          <a:xfrm>
            <a:off x="5402107" y="5763320"/>
            <a:ext cx="219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마이페이지</a:t>
            </a:r>
          </a:p>
        </p:txBody>
      </p:sp>
      <p:pic>
        <p:nvPicPr>
          <p:cNvPr id="9" name="그림 8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966FF310-41C7-0819-17CE-DD1A45636B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6" r="8845" b="1807"/>
          <a:stretch/>
        </p:blipFill>
        <p:spPr>
          <a:xfrm>
            <a:off x="1187486" y="1535620"/>
            <a:ext cx="9712485" cy="42277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ECDE25-EDD3-314F-EFF9-69A367227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83" y="516670"/>
            <a:ext cx="658425" cy="6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89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488892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서비스 설명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21522" y="526681"/>
            <a:ext cx="653486" cy="654906"/>
            <a:chOff x="3781167" y="1655805"/>
            <a:chExt cx="947351" cy="949410"/>
          </a:xfrm>
        </p:grpSpPr>
        <p:sp>
          <p:nvSpPr>
            <p:cNvPr id="5" name="자유형 4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EE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C875778-33A5-17E6-046F-24730FB90467}"/>
              </a:ext>
            </a:extLst>
          </p:cNvPr>
          <p:cNvSpPr txBox="1"/>
          <p:nvPr/>
        </p:nvSpPr>
        <p:spPr>
          <a:xfrm>
            <a:off x="5402107" y="5763320"/>
            <a:ext cx="219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비밀번호 수정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0ECDE25-EDD3-314F-EFF9-69A367227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83" y="516670"/>
            <a:ext cx="658425" cy="652329"/>
          </a:xfrm>
          <a:prstGeom prst="rect">
            <a:avLst/>
          </a:prstGeom>
        </p:spPr>
      </p:pic>
      <p:pic>
        <p:nvPicPr>
          <p:cNvPr id="8" name="그림 7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C8599FCA-919E-3C18-2CE5-2B1834EE5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23" y="1654083"/>
            <a:ext cx="9798554" cy="391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48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43168" y="2882839"/>
            <a:ext cx="4868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감사합니다</a:t>
            </a:r>
            <a:endParaRPr lang="ko-KR" altLang="en-US" sz="5400" dirty="0">
              <a:solidFill>
                <a:srgbClr val="6464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525795" y="3731741"/>
            <a:ext cx="5004486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90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49" y="2736227"/>
            <a:ext cx="658425" cy="6523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49" y="1657410"/>
            <a:ext cx="658425" cy="6523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63746" y="593121"/>
            <a:ext cx="1264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목차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630402" y="1376695"/>
            <a:ext cx="5004486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60501" y="1779373"/>
            <a:ext cx="3179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서비스 개요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60501" y="2855168"/>
            <a:ext cx="3179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컴포넌트 구성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0501" y="3930963"/>
            <a:ext cx="3179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서비스 설명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60501" y="5006759"/>
            <a:ext cx="3179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소감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49" y="4893862"/>
            <a:ext cx="658425" cy="65232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49" y="3823136"/>
            <a:ext cx="658425" cy="6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5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21522" y="507144"/>
            <a:ext cx="653486" cy="654906"/>
            <a:chOff x="3781167" y="1655805"/>
            <a:chExt cx="947351" cy="949410"/>
          </a:xfrm>
        </p:grpSpPr>
        <p:sp>
          <p:nvSpPr>
            <p:cNvPr id="3" name="자유형 2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01346" y="488892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서비스 개요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AFB1939-529B-372A-3860-66A6EB62FACC}"/>
              </a:ext>
            </a:extLst>
          </p:cNvPr>
          <p:cNvSpPr txBox="1"/>
          <p:nvPr/>
        </p:nvSpPr>
        <p:spPr>
          <a:xfrm>
            <a:off x="857389" y="2298139"/>
            <a:ext cx="10268791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b="1" dirty="0">
                <a:solidFill>
                  <a:srgbClr val="64646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“To-Do List “</a:t>
            </a:r>
          </a:p>
          <a:p>
            <a:pPr algn="ctr"/>
            <a:endParaRPr lang="en-US" altLang="ko-KR" sz="2400" b="1" dirty="0">
              <a:solidFill>
                <a:srgbClr val="646464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en-US" altLang="ko-KR" sz="2400" b="1" dirty="0">
              <a:solidFill>
                <a:srgbClr val="646464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300" dirty="0">
                <a:solidFill>
                  <a:srgbClr val="64646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 후 사용자가 할 일 목록을 효과적으로 관리 할 수 있도록 도와주는 서비스입니다</a:t>
            </a:r>
            <a:r>
              <a:rPr lang="en-US" altLang="ko-KR" sz="2300" dirty="0">
                <a:solidFill>
                  <a:srgbClr val="64646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r>
              <a:rPr lang="ko-KR" altLang="en-US" sz="2300" dirty="0">
                <a:solidFill>
                  <a:srgbClr val="64646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간편하게 할 일을 추가하고 완료 상태로 변경하며</a:t>
            </a:r>
            <a:r>
              <a:rPr lang="en-US" altLang="ko-KR" sz="2300" dirty="0">
                <a:solidFill>
                  <a:srgbClr val="64646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300" dirty="0">
                <a:solidFill>
                  <a:srgbClr val="64646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시각적으로 확인할 수 있습니다</a:t>
            </a:r>
            <a:r>
              <a:rPr lang="en-US" altLang="ko-KR" sz="2300" dirty="0">
                <a:solidFill>
                  <a:srgbClr val="64646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7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21522" y="507144"/>
            <a:ext cx="653486" cy="654906"/>
            <a:chOff x="3781167" y="1655805"/>
            <a:chExt cx="947351" cy="949410"/>
          </a:xfrm>
        </p:grpSpPr>
        <p:sp>
          <p:nvSpPr>
            <p:cNvPr id="3" name="자유형 2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01346" y="488892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서비스 개요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AFB1939-529B-372A-3860-66A6EB62FACC}"/>
              </a:ext>
            </a:extLst>
          </p:cNvPr>
          <p:cNvSpPr txBox="1"/>
          <p:nvPr/>
        </p:nvSpPr>
        <p:spPr>
          <a:xfrm>
            <a:off x="857389" y="1556613"/>
            <a:ext cx="10268791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rgbClr val="64646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기능</a:t>
            </a:r>
            <a:r>
              <a:rPr lang="ko-KR" altLang="en-US" sz="2500" b="1" dirty="0">
                <a:solidFill>
                  <a:srgbClr val="64646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sz="2500" b="1" dirty="0">
              <a:solidFill>
                <a:srgbClr val="646464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500" b="1" dirty="0">
              <a:solidFill>
                <a:srgbClr val="646464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300" dirty="0">
                <a:solidFill>
                  <a:srgbClr val="646464"/>
                </a:solidFill>
                <a:highlight>
                  <a:srgbClr val="FFF6D5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가입 </a:t>
            </a:r>
            <a:r>
              <a:rPr lang="en-US" altLang="ko-KR" sz="2300" dirty="0">
                <a:solidFill>
                  <a:srgbClr val="64646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id,</a:t>
            </a:r>
            <a:r>
              <a:rPr lang="ko-KR" altLang="en-US" sz="2300" dirty="0">
                <a:solidFill>
                  <a:srgbClr val="64646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비밀번호</a:t>
            </a:r>
            <a:r>
              <a:rPr lang="en-US" altLang="ko-KR" sz="2300" dirty="0">
                <a:solidFill>
                  <a:srgbClr val="64646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300" dirty="0">
                <a:solidFill>
                  <a:srgbClr val="64646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닉네임</a:t>
            </a:r>
            <a:r>
              <a:rPr lang="en-US" altLang="ko-KR" sz="2300" dirty="0">
                <a:solidFill>
                  <a:srgbClr val="64646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300" dirty="0">
                <a:solidFill>
                  <a:srgbClr val="64646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이메일</a:t>
            </a:r>
            <a:r>
              <a:rPr lang="en-US" altLang="ko-KR" sz="2300" dirty="0">
                <a:solidFill>
                  <a:srgbClr val="64646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300" dirty="0">
                <a:solidFill>
                  <a:srgbClr val="64646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전화번호를 입력하여 회원가입을 할 수 있습니다</a:t>
            </a:r>
            <a:r>
              <a:rPr lang="en-US" altLang="ko-KR" sz="2300" dirty="0">
                <a:solidFill>
                  <a:srgbClr val="64646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ko-KR" altLang="en-US" sz="2300" dirty="0">
                <a:solidFill>
                  <a:srgbClr val="646464"/>
                </a:solidFill>
                <a:highlight>
                  <a:srgbClr val="FFF6D5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</a:t>
            </a:r>
            <a:r>
              <a:rPr lang="ko-KR" altLang="en-US" sz="2300" dirty="0">
                <a:solidFill>
                  <a:srgbClr val="64646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300" dirty="0">
                <a:solidFill>
                  <a:srgbClr val="64646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300" dirty="0">
                <a:solidFill>
                  <a:srgbClr val="64646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가입 한 </a:t>
            </a:r>
            <a:r>
              <a:rPr lang="en-US" altLang="ko-KR" sz="2300" dirty="0">
                <a:solidFill>
                  <a:srgbClr val="64646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id, </a:t>
            </a:r>
            <a:r>
              <a:rPr lang="ko-KR" altLang="en-US" sz="2300" dirty="0">
                <a:solidFill>
                  <a:srgbClr val="64646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비밀번호를 입력하여 로그인을 할 수 있습니다</a:t>
            </a:r>
            <a:r>
              <a:rPr lang="en-US" altLang="ko-KR" sz="2300" dirty="0">
                <a:solidFill>
                  <a:srgbClr val="64646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300" dirty="0"/>
          </a:p>
          <a:p>
            <a:endParaRPr lang="en-US" altLang="ko-KR" sz="2500" dirty="0">
              <a:solidFill>
                <a:srgbClr val="646464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300" dirty="0">
                <a:solidFill>
                  <a:srgbClr val="646464"/>
                </a:solidFill>
                <a:highlight>
                  <a:srgbClr val="FFF6D5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할 일 추가 및 삭제</a:t>
            </a:r>
            <a:r>
              <a:rPr lang="en-US" altLang="ko-KR" sz="2300" dirty="0">
                <a:solidFill>
                  <a:srgbClr val="64646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300" dirty="0">
                <a:solidFill>
                  <a:srgbClr val="64646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사용자는 웹 앱을 통해 할 일을 손쉽게 추가하고 삭제할 수 있습니다</a:t>
            </a:r>
            <a:r>
              <a:rPr lang="en-US" altLang="ko-KR" sz="2300" dirty="0">
                <a:solidFill>
                  <a:srgbClr val="64646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ko-KR" altLang="en-US" sz="2300" dirty="0">
                <a:solidFill>
                  <a:srgbClr val="646464"/>
                </a:solidFill>
                <a:highlight>
                  <a:srgbClr val="FFF6D5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할 일 완료 체크</a:t>
            </a:r>
            <a:r>
              <a:rPr lang="en-US" altLang="ko-KR" sz="2300" dirty="0">
                <a:solidFill>
                  <a:srgbClr val="64646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300" dirty="0">
                <a:solidFill>
                  <a:srgbClr val="64646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완료된 할 일에 대해 체크하여 시각적으로 완료된 항목을 확인할 수 있습니다</a:t>
            </a:r>
            <a:r>
              <a:rPr lang="en-US" altLang="ko-KR" sz="2300" dirty="0">
                <a:solidFill>
                  <a:srgbClr val="64646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2300" dirty="0">
              <a:solidFill>
                <a:srgbClr val="646464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300" dirty="0">
                <a:solidFill>
                  <a:srgbClr val="646464"/>
                </a:solidFill>
                <a:highlight>
                  <a:srgbClr val="FFF6D5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마이페이지 기능</a:t>
            </a:r>
            <a:r>
              <a:rPr lang="en-US" altLang="ko-KR" sz="2300" dirty="0">
                <a:solidFill>
                  <a:srgbClr val="64646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300" dirty="0">
                <a:solidFill>
                  <a:srgbClr val="64646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사용자는 개인화된 마이페이지에서 회원가입시의 본인의 정보를 알 수 있습니다</a:t>
            </a:r>
            <a:r>
              <a:rPr lang="en-US" altLang="ko-KR" sz="2300" dirty="0">
                <a:solidFill>
                  <a:srgbClr val="64646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ko-KR" altLang="en-US" sz="2300" dirty="0">
                <a:solidFill>
                  <a:srgbClr val="646464"/>
                </a:solidFill>
                <a:highlight>
                  <a:srgbClr val="FFF6D5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비밀번호 수정 기능 </a:t>
            </a:r>
            <a:r>
              <a:rPr lang="en-US" altLang="ko-KR" sz="2300" dirty="0">
                <a:solidFill>
                  <a:srgbClr val="64646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300" dirty="0">
                <a:solidFill>
                  <a:srgbClr val="64646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사용자는 본인의 비밀번호를 수정할 수 있습니다</a:t>
            </a:r>
            <a:r>
              <a:rPr lang="en-US" altLang="ko-KR" sz="2300" dirty="0">
                <a:solidFill>
                  <a:srgbClr val="64646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8099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488892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컴포넌트 구성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21522" y="526681"/>
            <a:ext cx="653486" cy="654906"/>
            <a:chOff x="3781167" y="1655805"/>
            <a:chExt cx="947351" cy="949410"/>
          </a:xfrm>
        </p:grpSpPr>
        <p:sp>
          <p:nvSpPr>
            <p:cNvPr id="5" name="자유형 4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EE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래픽 7" descr="남자 옆모습 윤곽선">
            <a:extLst>
              <a:ext uri="{FF2B5EF4-FFF2-40B4-BE49-F238E27FC236}">
                <a16:creationId xmlns:a16="http://schemas.microsoft.com/office/drawing/2014/main" id="{206D963B-5BEF-B748-AF96-96257C4D5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210" y="3099949"/>
            <a:ext cx="914400" cy="9144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43C29F4-836A-2D7A-7011-03078844D3FD}"/>
              </a:ext>
            </a:extLst>
          </p:cNvPr>
          <p:cNvSpPr/>
          <p:nvPr/>
        </p:nvSpPr>
        <p:spPr>
          <a:xfrm>
            <a:off x="1731694" y="2241494"/>
            <a:ext cx="2152481" cy="4127614"/>
          </a:xfrm>
          <a:prstGeom prst="rect">
            <a:avLst/>
          </a:prstGeom>
          <a:solidFill>
            <a:srgbClr val="FCDF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BC31036-F19F-4120-BB7E-131002285417}"/>
              </a:ext>
            </a:extLst>
          </p:cNvPr>
          <p:cNvSpPr/>
          <p:nvPr/>
        </p:nvSpPr>
        <p:spPr>
          <a:xfrm>
            <a:off x="2009793" y="5085888"/>
            <a:ext cx="1570114" cy="1191265"/>
          </a:xfrm>
          <a:prstGeom prst="rect">
            <a:avLst/>
          </a:prstGeom>
          <a:solidFill>
            <a:srgbClr val="FEECA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74DB1C-D72C-CCE9-7CE1-593D854647E5}"/>
              </a:ext>
            </a:extLst>
          </p:cNvPr>
          <p:cNvSpPr/>
          <p:nvPr/>
        </p:nvSpPr>
        <p:spPr>
          <a:xfrm>
            <a:off x="1731693" y="1661059"/>
            <a:ext cx="2152481" cy="480424"/>
          </a:xfrm>
          <a:prstGeom prst="rect">
            <a:avLst/>
          </a:prstGeom>
          <a:solidFill>
            <a:srgbClr val="FCDF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1645E3-E4B7-186E-762C-99A5BAA09FA4}"/>
              </a:ext>
            </a:extLst>
          </p:cNvPr>
          <p:cNvSpPr/>
          <p:nvPr/>
        </p:nvSpPr>
        <p:spPr>
          <a:xfrm>
            <a:off x="2006826" y="2482079"/>
            <a:ext cx="1570114" cy="2545585"/>
          </a:xfrm>
          <a:prstGeom prst="rect">
            <a:avLst/>
          </a:prstGeom>
          <a:solidFill>
            <a:srgbClr val="FEECA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D36896-75EC-9E8A-762B-A8A87E59317C}"/>
              </a:ext>
            </a:extLst>
          </p:cNvPr>
          <p:cNvSpPr/>
          <p:nvPr/>
        </p:nvSpPr>
        <p:spPr>
          <a:xfrm>
            <a:off x="2112966" y="3870401"/>
            <a:ext cx="1383741" cy="467315"/>
          </a:xfrm>
          <a:prstGeom prst="rect">
            <a:avLst/>
          </a:prstGeom>
          <a:solidFill>
            <a:srgbClr val="FFF6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ED3E64-767A-7B0E-8803-17F4BC999AF1}"/>
              </a:ext>
            </a:extLst>
          </p:cNvPr>
          <p:cNvSpPr/>
          <p:nvPr/>
        </p:nvSpPr>
        <p:spPr>
          <a:xfrm>
            <a:off x="2112966" y="4474269"/>
            <a:ext cx="1383741" cy="467315"/>
          </a:xfrm>
          <a:prstGeom prst="rect">
            <a:avLst/>
          </a:prstGeom>
          <a:solidFill>
            <a:srgbClr val="FFF6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038E4F-3C2D-169D-94B2-9A3099652270}"/>
              </a:ext>
            </a:extLst>
          </p:cNvPr>
          <p:cNvSpPr txBox="1"/>
          <p:nvPr/>
        </p:nvSpPr>
        <p:spPr>
          <a:xfrm>
            <a:off x="2143314" y="4532307"/>
            <a:ext cx="2803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비밀번호 수정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F3105E2-9A0D-9BE5-DF52-A977E5770308}"/>
              </a:ext>
            </a:extLst>
          </p:cNvPr>
          <p:cNvSpPr/>
          <p:nvPr/>
        </p:nvSpPr>
        <p:spPr>
          <a:xfrm>
            <a:off x="2100012" y="5175545"/>
            <a:ext cx="1383741" cy="467315"/>
          </a:xfrm>
          <a:prstGeom prst="rect">
            <a:avLst/>
          </a:prstGeom>
          <a:solidFill>
            <a:srgbClr val="FFF6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347C67-EFEF-1249-C940-2CCE00C2A771}"/>
              </a:ext>
            </a:extLst>
          </p:cNvPr>
          <p:cNvSpPr txBox="1"/>
          <p:nvPr/>
        </p:nvSpPr>
        <p:spPr>
          <a:xfrm>
            <a:off x="1762649" y="1717292"/>
            <a:ext cx="2803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Front-end(Html, </a:t>
            </a: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Jsp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CD94885-8C96-83A1-DA8C-0423D4642CBB}"/>
              </a:ext>
            </a:extLst>
          </p:cNvPr>
          <p:cNvSpPr/>
          <p:nvPr/>
        </p:nvSpPr>
        <p:spPr>
          <a:xfrm>
            <a:off x="2112966" y="2663940"/>
            <a:ext cx="1383741" cy="467315"/>
          </a:xfrm>
          <a:prstGeom prst="rect">
            <a:avLst/>
          </a:prstGeom>
          <a:solidFill>
            <a:srgbClr val="FFF6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9624774-4664-82F2-A587-133050928554}"/>
              </a:ext>
            </a:extLst>
          </p:cNvPr>
          <p:cNvSpPr/>
          <p:nvPr/>
        </p:nvSpPr>
        <p:spPr>
          <a:xfrm>
            <a:off x="2131172" y="3282976"/>
            <a:ext cx="1383741" cy="467315"/>
          </a:xfrm>
          <a:prstGeom prst="rect">
            <a:avLst/>
          </a:prstGeom>
          <a:solidFill>
            <a:srgbClr val="FFF6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50BDC8-1830-0047-63CF-F5F15928AFB1}"/>
              </a:ext>
            </a:extLst>
          </p:cNvPr>
          <p:cNvSpPr txBox="1"/>
          <p:nvPr/>
        </p:nvSpPr>
        <p:spPr>
          <a:xfrm>
            <a:off x="2143314" y="2735375"/>
            <a:ext cx="2803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회원가입 요청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8DFE5C-94FC-C6C0-2FC3-8319FD34068D}"/>
              </a:ext>
            </a:extLst>
          </p:cNvPr>
          <p:cNvSpPr txBox="1"/>
          <p:nvPr/>
        </p:nvSpPr>
        <p:spPr>
          <a:xfrm>
            <a:off x="2237313" y="3343011"/>
            <a:ext cx="2803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 요청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334550-8B9E-09BB-3AC7-719D3B7C5F00}"/>
              </a:ext>
            </a:extLst>
          </p:cNvPr>
          <p:cNvSpPr txBox="1"/>
          <p:nvPr/>
        </p:nvSpPr>
        <p:spPr>
          <a:xfrm>
            <a:off x="2086671" y="3935939"/>
            <a:ext cx="2803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마이페이지 조회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6677C7-8A8D-C245-0E17-C09D1D74F24B}"/>
              </a:ext>
            </a:extLst>
          </p:cNvPr>
          <p:cNvSpPr txBox="1"/>
          <p:nvPr/>
        </p:nvSpPr>
        <p:spPr>
          <a:xfrm>
            <a:off x="2015659" y="5251043"/>
            <a:ext cx="28038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투두리스트 추가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2EE7D4-F60E-8D61-8DEA-B6E798CE2E4D}"/>
              </a:ext>
            </a:extLst>
          </p:cNvPr>
          <p:cNvSpPr/>
          <p:nvPr/>
        </p:nvSpPr>
        <p:spPr>
          <a:xfrm>
            <a:off x="2100012" y="5731971"/>
            <a:ext cx="1383741" cy="467315"/>
          </a:xfrm>
          <a:prstGeom prst="rect">
            <a:avLst/>
          </a:prstGeom>
          <a:solidFill>
            <a:srgbClr val="FFF6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102DF5-32BB-5546-CB07-199C0EA69826}"/>
              </a:ext>
            </a:extLst>
          </p:cNvPr>
          <p:cNvSpPr txBox="1"/>
          <p:nvPr/>
        </p:nvSpPr>
        <p:spPr>
          <a:xfrm>
            <a:off x="2060501" y="5796351"/>
            <a:ext cx="2803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투두리스트 목록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6655D23-405D-125A-8066-1D7A8CB5E2EE}"/>
              </a:ext>
            </a:extLst>
          </p:cNvPr>
          <p:cNvSpPr/>
          <p:nvPr/>
        </p:nvSpPr>
        <p:spPr>
          <a:xfrm>
            <a:off x="4947207" y="2241494"/>
            <a:ext cx="2152481" cy="4127614"/>
          </a:xfrm>
          <a:prstGeom prst="rect">
            <a:avLst/>
          </a:prstGeom>
          <a:solidFill>
            <a:srgbClr val="FCDF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8C8A248-6C95-99AF-DC21-BE587349C421}"/>
              </a:ext>
            </a:extLst>
          </p:cNvPr>
          <p:cNvSpPr/>
          <p:nvPr/>
        </p:nvSpPr>
        <p:spPr>
          <a:xfrm>
            <a:off x="4947206" y="1661059"/>
            <a:ext cx="2152481" cy="480424"/>
          </a:xfrm>
          <a:prstGeom prst="rect">
            <a:avLst/>
          </a:prstGeom>
          <a:solidFill>
            <a:srgbClr val="FCDF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109652-6311-D671-7F78-258F56A098D7}"/>
              </a:ext>
            </a:extLst>
          </p:cNvPr>
          <p:cNvSpPr/>
          <p:nvPr/>
        </p:nvSpPr>
        <p:spPr>
          <a:xfrm>
            <a:off x="5222339" y="2482079"/>
            <a:ext cx="1594130" cy="3684051"/>
          </a:xfrm>
          <a:prstGeom prst="rect">
            <a:avLst/>
          </a:prstGeom>
          <a:solidFill>
            <a:srgbClr val="FEECA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7521015-871B-A4D8-464D-9844364AFBBF}"/>
              </a:ext>
            </a:extLst>
          </p:cNvPr>
          <p:cNvSpPr/>
          <p:nvPr/>
        </p:nvSpPr>
        <p:spPr>
          <a:xfrm>
            <a:off x="5328479" y="3870401"/>
            <a:ext cx="1383741" cy="467315"/>
          </a:xfrm>
          <a:prstGeom prst="rect">
            <a:avLst/>
          </a:prstGeom>
          <a:solidFill>
            <a:srgbClr val="FFF6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02A6CA8-17C9-2E30-42D4-2A78C3A2C734}"/>
              </a:ext>
            </a:extLst>
          </p:cNvPr>
          <p:cNvSpPr/>
          <p:nvPr/>
        </p:nvSpPr>
        <p:spPr>
          <a:xfrm>
            <a:off x="5328479" y="4474269"/>
            <a:ext cx="1383741" cy="467315"/>
          </a:xfrm>
          <a:prstGeom prst="rect">
            <a:avLst/>
          </a:prstGeom>
          <a:solidFill>
            <a:srgbClr val="FFF6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093BDE-ADEE-3000-84ED-2EBECD636F39}"/>
              </a:ext>
            </a:extLst>
          </p:cNvPr>
          <p:cNvSpPr txBox="1"/>
          <p:nvPr/>
        </p:nvSpPr>
        <p:spPr>
          <a:xfrm>
            <a:off x="5358827" y="4532307"/>
            <a:ext cx="2803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비밀번호 조회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E7434F5-4041-14CC-A4B0-B48FE001AC17}"/>
              </a:ext>
            </a:extLst>
          </p:cNvPr>
          <p:cNvSpPr/>
          <p:nvPr/>
        </p:nvSpPr>
        <p:spPr>
          <a:xfrm>
            <a:off x="5327533" y="5062298"/>
            <a:ext cx="1383741" cy="467315"/>
          </a:xfrm>
          <a:prstGeom prst="rect">
            <a:avLst/>
          </a:prstGeom>
          <a:solidFill>
            <a:srgbClr val="FFF6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8C1CC1-B70B-7D5E-DC6D-309B956C6C24}"/>
              </a:ext>
            </a:extLst>
          </p:cNvPr>
          <p:cNvSpPr txBox="1"/>
          <p:nvPr/>
        </p:nvSpPr>
        <p:spPr>
          <a:xfrm>
            <a:off x="5155578" y="1717292"/>
            <a:ext cx="2803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Back-end(Servlet)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ABCC0A5-DFCB-13D9-3673-B8BD142AA761}"/>
              </a:ext>
            </a:extLst>
          </p:cNvPr>
          <p:cNvSpPr/>
          <p:nvPr/>
        </p:nvSpPr>
        <p:spPr>
          <a:xfrm>
            <a:off x="5353710" y="2663940"/>
            <a:ext cx="1383741" cy="467315"/>
          </a:xfrm>
          <a:prstGeom prst="rect">
            <a:avLst/>
          </a:prstGeom>
          <a:solidFill>
            <a:srgbClr val="FFF6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8D29CEB-FBD9-1091-2E41-D5B831440D3A}"/>
              </a:ext>
            </a:extLst>
          </p:cNvPr>
          <p:cNvSpPr/>
          <p:nvPr/>
        </p:nvSpPr>
        <p:spPr>
          <a:xfrm>
            <a:off x="5346685" y="3282976"/>
            <a:ext cx="1383741" cy="467315"/>
          </a:xfrm>
          <a:prstGeom prst="rect">
            <a:avLst/>
          </a:prstGeom>
          <a:solidFill>
            <a:srgbClr val="FFF6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B9AC8D-915D-1514-74A1-A60E3D6BF847}"/>
              </a:ext>
            </a:extLst>
          </p:cNvPr>
          <p:cNvSpPr txBox="1"/>
          <p:nvPr/>
        </p:nvSpPr>
        <p:spPr>
          <a:xfrm>
            <a:off x="5384997" y="2744042"/>
            <a:ext cx="2803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회원정보 저장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4DF72C-0274-202A-F2C9-D3E2F01533D8}"/>
              </a:ext>
            </a:extLst>
          </p:cNvPr>
          <p:cNvSpPr txBox="1"/>
          <p:nvPr/>
        </p:nvSpPr>
        <p:spPr>
          <a:xfrm>
            <a:off x="5302184" y="3359172"/>
            <a:ext cx="2803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 정보 조회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C57D3C-ED20-F5FD-186F-65318D2145EE}"/>
              </a:ext>
            </a:extLst>
          </p:cNvPr>
          <p:cNvSpPr txBox="1"/>
          <p:nvPr/>
        </p:nvSpPr>
        <p:spPr>
          <a:xfrm>
            <a:off x="5376911" y="3934781"/>
            <a:ext cx="2803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회원정보 조회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3D193B-9868-6C18-1E0D-BE2FCF001981}"/>
              </a:ext>
            </a:extLst>
          </p:cNvPr>
          <p:cNvSpPr txBox="1"/>
          <p:nvPr/>
        </p:nvSpPr>
        <p:spPr>
          <a:xfrm>
            <a:off x="5302184" y="5104564"/>
            <a:ext cx="2803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투두리스트 편집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DEDA8F5-36D3-4A53-26B4-9C4D5B597D1A}"/>
              </a:ext>
            </a:extLst>
          </p:cNvPr>
          <p:cNvSpPr/>
          <p:nvPr/>
        </p:nvSpPr>
        <p:spPr>
          <a:xfrm>
            <a:off x="5316374" y="5628766"/>
            <a:ext cx="1383741" cy="467315"/>
          </a:xfrm>
          <a:prstGeom prst="rect">
            <a:avLst/>
          </a:prstGeom>
          <a:solidFill>
            <a:srgbClr val="FFF6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53CE4B-980F-AB41-FC20-3244D1293D68}"/>
              </a:ext>
            </a:extLst>
          </p:cNvPr>
          <p:cNvSpPr txBox="1"/>
          <p:nvPr/>
        </p:nvSpPr>
        <p:spPr>
          <a:xfrm>
            <a:off x="5302184" y="5677603"/>
            <a:ext cx="2803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투두리스트 조회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E112E19-C8B9-FA77-248C-3A655BBC1CE1}"/>
              </a:ext>
            </a:extLst>
          </p:cNvPr>
          <p:cNvSpPr/>
          <p:nvPr/>
        </p:nvSpPr>
        <p:spPr>
          <a:xfrm>
            <a:off x="8188890" y="2206860"/>
            <a:ext cx="2152481" cy="4127614"/>
          </a:xfrm>
          <a:prstGeom prst="rect">
            <a:avLst/>
          </a:prstGeom>
          <a:solidFill>
            <a:srgbClr val="FCDF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B54A128-082F-9C36-8D2C-AF440FF38468}"/>
              </a:ext>
            </a:extLst>
          </p:cNvPr>
          <p:cNvSpPr/>
          <p:nvPr/>
        </p:nvSpPr>
        <p:spPr>
          <a:xfrm>
            <a:off x="8188889" y="1626425"/>
            <a:ext cx="2152481" cy="480424"/>
          </a:xfrm>
          <a:prstGeom prst="rect">
            <a:avLst/>
          </a:prstGeom>
          <a:solidFill>
            <a:srgbClr val="FCDF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8D0C179-CF3D-551E-ACFB-2C705BA7B24A}"/>
              </a:ext>
            </a:extLst>
          </p:cNvPr>
          <p:cNvSpPr/>
          <p:nvPr/>
        </p:nvSpPr>
        <p:spPr>
          <a:xfrm>
            <a:off x="8464022" y="2447446"/>
            <a:ext cx="1594130" cy="3095986"/>
          </a:xfrm>
          <a:prstGeom prst="rect">
            <a:avLst/>
          </a:prstGeom>
          <a:solidFill>
            <a:srgbClr val="FEECA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852A31D-4FC8-1A27-4ADE-39EDF5F0CD45}"/>
              </a:ext>
            </a:extLst>
          </p:cNvPr>
          <p:cNvSpPr/>
          <p:nvPr/>
        </p:nvSpPr>
        <p:spPr>
          <a:xfrm>
            <a:off x="8570162" y="3835767"/>
            <a:ext cx="1383741" cy="467315"/>
          </a:xfrm>
          <a:prstGeom prst="rect">
            <a:avLst/>
          </a:prstGeom>
          <a:solidFill>
            <a:srgbClr val="FFF6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8C3A920-082F-7EBA-E809-67C8D253BE67}"/>
              </a:ext>
            </a:extLst>
          </p:cNvPr>
          <p:cNvSpPr/>
          <p:nvPr/>
        </p:nvSpPr>
        <p:spPr>
          <a:xfrm>
            <a:off x="8570162" y="4439635"/>
            <a:ext cx="1383741" cy="467315"/>
          </a:xfrm>
          <a:prstGeom prst="rect">
            <a:avLst/>
          </a:prstGeom>
          <a:solidFill>
            <a:srgbClr val="FFF6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8F37073-29FA-1301-C4F4-EB2E48CA1261}"/>
              </a:ext>
            </a:extLst>
          </p:cNvPr>
          <p:cNvSpPr txBox="1"/>
          <p:nvPr/>
        </p:nvSpPr>
        <p:spPr>
          <a:xfrm>
            <a:off x="8931338" y="4504015"/>
            <a:ext cx="2803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Email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F66B7CE-C294-00B2-515E-99522FE61EA2}"/>
              </a:ext>
            </a:extLst>
          </p:cNvPr>
          <p:cNvSpPr/>
          <p:nvPr/>
        </p:nvSpPr>
        <p:spPr>
          <a:xfrm>
            <a:off x="8569216" y="5027664"/>
            <a:ext cx="1383741" cy="467315"/>
          </a:xfrm>
          <a:prstGeom prst="rect">
            <a:avLst/>
          </a:prstGeom>
          <a:solidFill>
            <a:srgbClr val="FFF6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703B46C-B81B-76EC-8887-CA2B054409C9}"/>
              </a:ext>
            </a:extLst>
          </p:cNvPr>
          <p:cNvSpPr txBox="1"/>
          <p:nvPr/>
        </p:nvSpPr>
        <p:spPr>
          <a:xfrm>
            <a:off x="8389169" y="1714989"/>
            <a:ext cx="2803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Database(</a:t>
            </a: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Mysql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0DC28B8-4472-E5B6-D88E-F3A15FBF8EEC}"/>
              </a:ext>
            </a:extLst>
          </p:cNvPr>
          <p:cNvSpPr/>
          <p:nvPr/>
        </p:nvSpPr>
        <p:spPr>
          <a:xfrm>
            <a:off x="8598137" y="2632634"/>
            <a:ext cx="1383741" cy="467315"/>
          </a:xfrm>
          <a:prstGeom prst="rect">
            <a:avLst/>
          </a:prstGeom>
          <a:solidFill>
            <a:srgbClr val="FFF6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0F79CBC-2E3E-FB38-A6D1-87772E7F1A6C}"/>
              </a:ext>
            </a:extLst>
          </p:cNvPr>
          <p:cNvSpPr/>
          <p:nvPr/>
        </p:nvSpPr>
        <p:spPr>
          <a:xfrm>
            <a:off x="8588368" y="3248342"/>
            <a:ext cx="1383741" cy="467315"/>
          </a:xfrm>
          <a:prstGeom prst="rect">
            <a:avLst/>
          </a:prstGeom>
          <a:solidFill>
            <a:srgbClr val="FFF6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7FD3393-A24A-E2FC-F61F-82FDD0BF27F5}"/>
              </a:ext>
            </a:extLst>
          </p:cNvPr>
          <p:cNvSpPr txBox="1"/>
          <p:nvPr/>
        </p:nvSpPr>
        <p:spPr>
          <a:xfrm>
            <a:off x="9058360" y="2708321"/>
            <a:ext cx="2803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Id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EE0FEF-1A72-1F65-7AD1-53B021A53A90}"/>
              </a:ext>
            </a:extLst>
          </p:cNvPr>
          <p:cNvSpPr txBox="1"/>
          <p:nvPr/>
        </p:nvSpPr>
        <p:spPr>
          <a:xfrm>
            <a:off x="8694509" y="3289544"/>
            <a:ext cx="2803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Password 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678E82D-1240-9C47-E350-20C89527E841}"/>
              </a:ext>
            </a:extLst>
          </p:cNvPr>
          <p:cNvSpPr txBox="1"/>
          <p:nvPr/>
        </p:nvSpPr>
        <p:spPr>
          <a:xfrm>
            <a:off x="8694509" y="3884780"/>
            <a:ext cx="2803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Username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96EB815-A0F0-D2C5-83C9-2C29BB7480AC}"/>
              </a:ext>
            </a:extLst>
          </p:cNvPr>
          <p:cNvSpPr txBox="1"/>
          <p:nvPr/>
        </p:nvSpPr>
        <p:spPr>
          <a:xfrm>
            <a:off x="8863510" y="5067243"/>
            <a:ext cx="2803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Mobile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8B8A249-41DF-4254-2366-036C5AC6A0A0}"/>
              </a:ext>
            </a:extLst>
          </p:cNvPr>
          <p:cNvCxnSpPr>
            <a:endCxn id="43" idx="1"/>
          </p:cNvCxnSpPr>
          <p:nvPr/>
        </p:nvCxnSpPr>
        <p:spPr>
          <a:xfrm flipV="1">
            <a:off x="3495761" y="2897598"/>
            <a:ext cx="1857949" cy="15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D5A04DA-BE55-08D5-6CA9-88AB193F3E71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6730426" y="2886812"/>
            <a:ext cx="1733596" cy="110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08B95ED-5E30-A2B3-776F-FF18D8E4F57F}"/>
              </a:ext>
            </a:extLst>
          </p:cNvPr>
          <p:cNvSpPr/>
          <p:nvPr/>
        </p:nvSpPr>
        <p:spPr>
          <a:xfrm>
            <a:off x="8471997" y="5622852"/>
            <a:ext cx="1594130" cy="654301"/>
          </a:xfrm>
          <a:prstGeom prst="rect">
            <a:avLst/>
          </a:prstGeom>
          <a:solidFill>
            <a:srgbClr val="FEECA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C3409A0-D7C6-9224-BC46-B2D45812AB34}"/>
              </a:ext>
            </a:extLst>
          </p:cNvPr>
          <p:cNvSpPr/>
          <p:nvPr/>
        </p:nvSpPr>
        <p:spPr>
          <a:xfrm>
            <a:off x="8570768" y="5723844"/>
            <a:ext cx="1383741" cy="467315"/>
          </a:xfrm>
          <a:prstGeom prst="rect">
            <a:avLst/>
          </a:prstGeom>
          <a:solidFill>
            <a:srgbClr val="FFF6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C2054B8-4251-BA38-CEEB-553D4DDB990B}"/>
              </a:ext>
            </a:extLst>
          </p:cNvPr>
          <p:cNvSpPr txBox="1"/>
          <p:nvPr/>
        </p:nvSpPr>
        <p:spPr>
          <a:xfrm>
            <a:off x="8729553" y="5779449"/>
            <a:ext cx="2803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To-do List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328B251-47B6-F029-DFF3-9D756EE7B6DD}"/>
              </a:ext>
            </a:extLst>
          </p:cNvPr>
          <p:cNvCxnSpPr>
            <a:cxnSpLocks/>
          </p:cNvCxnSpPr>
          <p:nvPr/>
        </p:nvCxnSpPr>
        <p:spPr>
          <a:xfrm flipV="1">
            <a:off x="6720657" y="2761580"/>
            <a:ext cx="1867711" cy="7043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5BA7901A-D0B6-A856-1F53-FB8894C7AD73}"/>
              </a:ext>
            </a:extLst>
          </p:cNvPr>
          <p:cNvCxnSpPr>
            <a:cxnSpLocks/>
          </p:cNvCxnSpPr>
          <p:nvPr/>
        </p:nvCxnSpPr>
        <p:spPr>
          <a:xfrm flipV="1">
            <a:off x="6730426" y="3324741"/>
            <a:ext cx="1875798" cy="2256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4AC0F808-DECB-55A3-4550-001055AEA713}"/>
              </a:ext>
            </a:extLst>
          </p:cNvPr>
          <p:cNvCxnSpPr/>
          <p:nvPr/>
        </p:nvCxnSpPr>
        <p:spPr>
          <a:xfrm flipV="1">
            <a:off x="3486729" y="3527218"/>
            <a:ext cx="1857949" cy="15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61918AE-229A-599A-FF70-CC8F46B27F99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3461737" y="3528449"/>
            <a:ext cx="1840447" cy="4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F2E5EE78-EC40-56F5-EC07-E19665195D4F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3471010" y="4104059"/>
            <a:ext cx="1857469" cy="252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08533E91-7DE7-B67D-1C46-27CE4B74E900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6700115" y="3995439"/>
            <a:ext cx="1763907" cy="1193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E383910B-0CEB-C50A-A210-6DCF6F9BE14F}"/>
              </a:ext>
            </a:extLst>
          </p:cNvPr>
          <p:cNvCxnSpPr>
            <a:cxnSpLocks/>
          </p:cNvCxnSpPr>
          <p:nvPr/>
        </p:nvCxnSpPr>
        <p:spPr>
          <a:xfrm flipV="1">
            <a:off x="3461737" y="4691667"/>
            <a:ext cx="1875775" cy="991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EDEC3DE1-C461-1290-1C31-A4CF324A74D3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6715994" y="3482000"/>
            <a:ext cx="1872374" cy="121111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E6FCF31C-55E5-36BE-23D0-61B3DD15F6AF}"/>
              </a:ext>
            </a:extLst>
          </p:cNvPr>
          <p:cNvCxnSpPr>
            <a:cxnSpLocks/>
          </p:cNvCxnSpPr>
          <p:nvPr/>
        </p:nvCxnSpPr>
        <p:spPr>
          <a:xfrm flipV="1">
            <a:off x="3495761" y="4104059"/>
            <a:ext cx="1832718" cy="71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2013A8B1-CA11-EA32-6D74-B5E5DC5E35F3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3437402" y="5273841"/>
            <a:ext cx="1864782" cy="14944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24FE51FD-2440-A858-40A9-D5E0CBC32051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6695091" y="5303153"/>
            <a:ext cx="1875677" cy="6543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75663B5B-0BFF-66B2-F41C-772B7BAA912A}"/>
              </a:ext>
            </a:extLst>
          </p:cNvPr>
          <p:cNvCxnSpPr>
            <a:cxnSpLocks/>
          </p:cNvCxnSpPr>
          <p:nvPr/>
        </p:nvCxnSpPr>
        <p:spPr>
          <a:xfrm flipV="1">
            <a:off x="3486729" y="5846098"/>
            <a:ext cx="1850092" cy="12838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80426ADE-8DA9-765B-2AAC-09521481D52B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6682005" y="2866292"/>
            <a:ext cx="1916132" cy="29694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B2040332-4B52-7136-EA54-B1D8EEDFD728}"/>
              </a:ext>
            </a:extLst>
          </p:cNvPr>
          <p:cNvCxnSpPr>
            <a:cxnSpLocks/>
          </p:cNvCxnSpPr>
          <p:nvPr/>
        </p:nvCxnSpPr>
        <p:spPr>
          <a:xfrm>
            <a:off x="6677134" y="5891673"/>
            <a:ext cx="1887091" cy="1293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7C6E319F-BAC4-F9CC-212B-754529A66C25}"/>
              </a:ext>
            </a:extLst>
          </p:cNvPr>
          <p:cNvCxnSpPr>
            <a:cxnSpLocks/>
          </p:cNvCxnSpPr>
          <p:nvPr/>
        </p:nvCxnSpPr>
        <p:spPr>
          <a:xfrm flipV="1">
            <a:off x="1150880" y="3532959"/>
            <a:ext cx="548711" cy="1268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9F38CC3A-1DE3-EDDF-E0ED-8857B7AA5E64}"/>
              </a:ext>
            </a:extLst>
          </p:cNvPr>
          <p:cNvSpPr txBox="1"/>
          <p:nvPr/>
        </p:nvSpPr>
        <p:spPr>
          <a:xfrm>
            <a:off x="466239" y="3900147"/>
            <a:ext cx="1337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</a:t>
            </a:r>
          </a:p>
        </p:txBody>
      </p:sp>
    </p:spTree>
    <p:extLst>
      <p:ext uri="{BB962C8B-B14F-4D97-AF65-F5344CB8AC3E}">
        <p14:creationId xmlns:p14="http://schemas.microsoft.com/office/powerpoint/2010/main" val="165828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21522" y="507144"/>
            <a:ext cx="653486" cy="654906"/>
            <a:chOff x="3781167" y="1655805"/>
            <a:chExt cx="947351" cy="949410"/>
          </a:xfrm>
        </p:grpSpPr>
        <p:sp>
          <p:nvSpPr>
            <p:cNvPr id="3" name="자유형 2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01346" y="488892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서비스 개요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28A153D5-B65E-9999-F2F9-DABB1D55C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250" y="1794356"/>
            <a:ext cx="2192450" cy="19797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89DADFF-A70F-7BA2-AA6A-44C1E41D1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250" y="4191730"/>
            <a:ext cx="1966592" cy="169927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B9DD790-FEAD-0B29-7358-D25315F21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144" y="1512162"/>
            <a:ext cx="2735108" cy="48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40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488892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서비스 설명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21522" y="526681"/>
            <a:ext cx="653486" cy="654906"/>
            <a:chOff x="3781167" y="1655805"/>
            <a:chExt cx="947351" cy="949410"/>
          </a:xfrm>
        </p:grpSpPr>
        <p:sp>
          <p:nvSpPr>
            <p:cNvPr id="5" name="자유형 4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EE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 descr="텍스트, 스크린샷, 폰트, 핑크이(가) 표시된 사진&#10;&#10;자동 생성된 설명">
            <a:extLst>
              <a:ext uri="{FF2B5EF4-FFF2-40B4-BE49-F238E27FC236}">
                <a16:creationId xmlns:a16="http://schemas.microsoft.com/office/drawing/2014/main" id="{FDD6A789-B1AC-92B6-F61E-8896584410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0" t="10589" r="7919" b="6019"/>
          <a:stretch/>
        </p:blipFill>
        <p:spPr>
          <a:xfrm>
            <a:off x="431575" y="1447862"/>
            <a:ext cx="5734556" cy="3755318"/>
          </a:xfrm>
          <a:prstGeom prst="rect">
            <a:avLst/>
          </a:prstGeom>
        </p:spPr>
      </p:pic>
      <p:pic>
        <p:nvPicPr>
          <p:cNvPr id="10" name="그림 9" descr="텍스트, 스크린샷, 폰트, 인쇄이(가) 표시된 사진&#10;&#10;자동 생성된 설명">
            <a:extLst>
              <a:ext uri="{FF2B5EF4-FFF2-40B4-BE49-F238E27FC236}">
                <a16:creationId xmlns:a16="http://schemas.microsoft.com/office/drawing/2014/main" id="{40F6FEDE-29EF-058B-817F-E3139DB08C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4" t="2355" r="5229" b="4304"/>
          <a:stretch/>
        </p:blipFill>
        <p:spPr>
          <a:xfrm>
            <a:off x="6166131" y="1436272"/>
            <a:ext cx="5462124" cy="37500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875778-33A5-17E6-046F-24730FB90467}"/>
              </a:ext>
            </a:extLst>
          </p:cNvPr>
          <p:cNvSpPr txBox="1"/>
          <p:nvPr/>
        </p:nvSpPr>
        <p:spPr>
          <a:xfrm>
            <a:off x="2656883" y="5189925"/>
            <a:ext cx="1424198" cy="37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756CF1-12AA-1CDD-BD7E-7D22175B35C2}"/>
              </a:ext>
            </a:extLst>
          </p:cNvPr>
          <p:cNvSpPr txBox="1"/>
          <p:nvPr/>
        </p:nvSpPr>
        <p:spPr>
          <a:xfrm>
            <a:off x="8391439" y="5189925"/>
            <a:ext cx="1424198" cy="37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회원가입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E6AE1AE-DEAD-CBDC-A76D-AF70B85E0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83" y="516670"/>
            <a:ext cx="658425" cy="652329"/>
          </a:xfrm>
          <a:prstGeom prst="rect">
            <a:avLst/>
          </a:prstGeom>
        </p:spPr>
      </p:pic>
      <p:pic>
        <p:nvPicPr>
          <p:cNvPr id="19" name="그림 18" descr="텍스트, 스크린샷, 폰트, 명함이(가) 표시된 사진&#10;&#10;자동 생성된 설명">
            <a:extLst>
              <a:ext uri="{FF2B5EF4-FFF2-40B4-BE49-F238E27FC236}">
                <a16:creationId xmlns:a16="http://schemas.microsoft.com/office/drawing/2014/main" id="{E931CE0D-7240-9CF1-6EAE-45F0174F427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2" r="8050" b="10367"/>
          <a:stretch/>
        </p:blipFill>
        <p:spPr>
          <a:xfrm>
            <a:off x="2325784" y="5631053"/>
            <a:ext cx="4114818" cy="8452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0887B19-3C24-5A9F-A75E-2098E986D341}"/>
              </a:ext>
            </a:extLst>
          </p:cNvPr>
          <p:cNvSpPr txBox="1"/>
          <p:nvPr/>
        </p:nvSpPr>
        <p:spPr>
          <a:xfrm>
            <a:off x="8643641" y="877789"/>
            <a:ext cx="142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F398CE-7FEC-4255-BBDA-2B6229E0B875}"/>
              </a:ext>
            </a:extLst>
          </p:cNvPr>
          <p:cNvSpPr txBox="1"/>
          <p:nvPr/>
        </p:nvSpPr>
        <p:spPr>
          <a:xfrm>
            <a:off x="6570733" y="5869020"/>
            <a:ext cx="142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로그인 실패</a:t>
            </a:r>
          </a:p>
        </p:txBody>
      </p:sp>
    </p:spTree>
    <p:extLst>
      <p:ext uri="{BB962C8B-B14F-4D97-AF65-F5344CB8AC3E}">
        <p14:creationId xmlns:p14="http://schemas.microsoft.com/office/powerpoint/2010/main" val="15428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488892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서비스 설명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21522" y="526681"/>
            <a:ext cx="653486" cy="654906"/>
            <a:chOff x="3781167" y="1655805"/>
            <a:chExt cx="947351" cy="949410"/>
          </a:xfrm>
        </p:grpSpPr>
        <p:sp>
          <p:nvSpPr>
            <p:cNvPr id="5" name="자유형 4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EE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2756CF1-12AA-1CDD-BD7E-7D22175B35C2}"/>
              </a:ext>
            </a:extLst>
          </p:cNvPr>
          <p:cNvSpPr txBox="1"/>
          <p:nvPr/>
        </p:nvSpPr>
        <p:spPr>
          <a:xfrm>
            <a:off x="5487348" y="5944937"/>
            <a:ext cx="1424198" cy="37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메인페이지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" name="그림 8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48EE111C-004F-2633-0F75-660B18FE80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" b="-331"/>
          <a:stretch/>
        </p:blipFill>
        <p:spPr>
          <a:xfrm>
            <a:off x="1023275" y="1484552"/>
            <a:ext cx="9937019" cy="435252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26E1414-AC1B-42E9-7814-DF81780D1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83" y="516670"/>
            <a:ext cx="658425" cy="6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5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488892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서비스 설명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21522" y="526681"/>
            <a:ext cx="653486" cy="654906"/>
            <a:chOff x="3781167" y="1655805"/>
            <a:chExt cx="947351" cy="949410"/>
          </a:xfrm>
        </p:grpSpPr>
        <p:sp>
          <p:nvSpPr>
            <p:cNvPr id="5" name="자유형 4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EE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C875778-33A5-17E6-046F-24730FB90467}"/>
              </a:ext>
            </a:extLst>
          </p:cNvPr>
          <p:cNvSpPr txBox="1"/>
          <p:nvPr/>
        </p:nvSpPr>
        <p:spPr>
          <a:xfrm>
            <a:off x="5345463" y="5824962"/>
            <a:ext cx="219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투두리스트 추가</a:t>
            </a:r>
          </a:p>
        </p:txBody>
      </p:sp>
      <p:pic>
        <p:nvPicPr>
          <p:cNvPr id="9" name="그림 8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D2828C27-7CBC-A18F-9DF8-484A2B7167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7" t="-1" r="8405" b="10583"/>
          <a:stretch/>
        </p:blipFill>
        <p:spPr>
          <a:xfrm>
            <a:off x="1375007" y="1512955"/>
            <a:ext cx="9403583" cy="424726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557DA98-0B98-D0CD-24E9-DAC1EAFC9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83" y="516670"/>
            <a:ext cx="658425" cy="6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3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216</Words>
  <Application>Microsoft Office PowerPoint</Application>
  <PresentationFormat>와이드스크린</PresentationFormat>
  <Paragraphs>63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Arial</vt:lpstr>
      <vt:lpstr>배달의민족 주아</vt:lpstr>
      <vt:lpstr>나눔스퀘어_ac</vt:lpstr>
      <vt:lpstr>맑은 고딕</vt:lpstr>
      <vt:lpstr>나눔바른펜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 sae mi</dc:creator>
  <cp:lastModifiedBy>세정 유</cp:lastModifiedBy>
  <cp:revision>11</cp:revision>
  <dcterms:created xsi:type="dcterms:W3CDTF">2019-02-27T03:04:36Z</dcterms:created>
  <dcterms:modified xsi:type="dcterms:W3CDTF">2024-03-18T05:44:07Z</dcterms:modified>
</cp:coreProperties>
</file>