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72" r:id="rId3"/>
    <p:sldId id="278" r:id="rId4"/>
    <p:sldId id="279" r:id="rId5"/>
    <p:sldId id="274" r:id="rId6"/>
    <p:sldId id="275" r:id="rId7"/>
    <p:sldId id="257" r:id="rId8"/>
    <p:sldId id="262" r:id="rId9"/>
    <p:sldId id="256" r:id="rId10"/>
    <p:sldId id="259" r:id="rId11"/>
    <p:sldId id="260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64" r:id="rId20"/>
    <p:sldId id="258" r:id="rId21"/>
    <p:sldId id="265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自我介绍" id="{B82DD6CB-5AF0-46BF-908D-32E28750AD22}">
          <p14:sldIdLst>
            <p14:sldId id="261"/>
          </p14:sldIdLst>
        </p14:section>
        <p14:section name="论文标题 - 简述毕业设计" id="{887B6F7D-7D09-4B34-8A7C-5A04649ADE0D}">
          <p14:sldIdLst>
            <p14:sldId id="272"/>
          </p14:sldIdLst>
        </p14:section>
        <p14:section name="课题背景" id="{DEBFBD36-0F2B-411A-B2C6-1A9A002295AD}">
          <p14:sldIdLst>
            <p14:sldId id="278"/>
            <p14:sldId id="279"/>
          </p14:sldIdLst>
        </p14:section>
        <p14:section name="研究内容" id="{35250285-48FC-4FDF-A2D1-AE1412F28A2C}">
          <p14:sldIdLst>
            <p14:sldId id="274"/>
            <p14:sldId id="275"/>
          </p14:sldIdLst>
        </p14:section>
        <p14:section name="具体工作" id="{08829E73-C052-4E7A-AA3D-D59A8064F6B0}">
          <p14:sldIdLst>
            <p14:sldId id="257"/>
            <p14:sldId id="262"/>
            <p14:sldId id="256"/>
            <p14:sldId id="259"/>
            <p14:sldId id="260"/>
            <p14:sldId id="263"/>
            <p14:sldId id="266"/>
            <p14:sldId id="267"/>
            <p14:sldId id="268"/>
            <p14:sldId id="269"/>
            <p14:sldId id="270"/>
            <p14:sldId id="271"/>
            <p14:sldId id="264"/>
            <p14:sldId id="258"/>
            <p14:sldId id="265"/>
          </p14:sldIdLst>
        </p14:section>
        <p14:section name="实施方案及结果" id="{05793842-6086-41A7-9865-2C23886C3633}">
          <p14:sldIdLst/>
        </p14:section>
        <p14:section name="简要总结问题及体会" id="{74CDDABA-613A-4485-ACE3-4D44A420E63D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17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58EBF-09C2-460F-8329-2173561F0A1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27129-71BA-482E-8668-87BE2B55A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8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大量研究资料表明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2000" dirty="0" smtClean="0"/>
              <a:t>发达国家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717B-AC19-4ACF-9AB6-0FD8C522C1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8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56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8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0884" y="2258911"/>
            <a:ext cx="109632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基于Web的家校助学联动平台的设计与实现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41423" y="3465513"/>
            <a:ext cx="3982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姓名：陈垚樨</a:t>
            </a:r>
            <a:endParaRPr lang="en-US" altLang="zh-CN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指导老师：孟高原</a:t>
            </a:r>
            <a:endParaRPr lang="en-US" altLang="zh-CN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班级：软件工程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1690014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班</a:t>
            </a:r>
            <a:endParaRPr lang="en-US" altLang="zh-CN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学号：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169001427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5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73254" y="1177853"/>
            <a:ext cx="7672816" cy="192764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79422" y="3984917"/>
            <a:ext cx="7672816" cy="102552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240015" y="1184947"/>
            <a:ext cx="506055" cy="19205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246183" y="3984916"/>
            <a:ext cx="506055" cy="102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261683" y="1645866"/>
            <a:ext cx="461665" cy="9916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客户端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67851" y="3977992"/>
            <a:ext cx="461665" cy="9916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服务端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73254" y="5242862"/>
            <a:ext cx="7678984" cy="56761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014258" y="14730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系统框架图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73254" y="3331000"/>
            <a:ext cx="7678984" cy="4214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8" name="圆柱形 67"/>
          <p:cNvSpPr/>
          <p:nvPr/>
        </p:nvSpPr>
        <p:spPr>
          <a:xfrm>
            <a:off x="4527406" y="5353275"/>
            <a:ext cx="304235" cy="362310"/>
          </a:xfrm>
          <a:prstGeom prst="can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柱形 68"/>
          <p:cNvSpPr/>
          <p:nvPr/>
        </p:nvSpPr>
        <p:spPr>
          <a:xfrm>
            <a:off x="4989186" y="5353275"/>
            <a:ext cx="304235" cy="362310"/>
          </a:xfrm>
          <a:prstGeom prst="can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柱形 69"/>
          <p:cNvSpPr/>
          <p:nvPr/>
        </p:nvSpPr>
        <p:spPr>
          <a:xfrm>
            <a:off x="5450966" y="5353275"/>
            <a:ext cx="304235" cy="362310"/>
          </a:xfrm>
          <a:prstGeom prst="can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5912746" y="5365153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数据库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62810" y="4103279"/>
            <a:ext cx="3288156" cy="7936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Model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04496" y="4094238"/>
            <a:ext cx="3292855" cy="7936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Controller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66722" y="1512478"/>
            <a:ext cx="3284244" cy="148951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175946" y="117028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后台管理系统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09749" y="117454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微信小程序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58517" y="1628124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学生管理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08830" y="1626081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教师管理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367769" y="1630938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家长管理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258517" y="2072750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学期管理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08830" y="2070707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课程管理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67769" y="2075564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班级管理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258517" y="2515333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成绩管理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308830" y="2513290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公告管理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367769" y="2518147"/>
            <a:ext cx="97639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反馈管理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3030200" y="3977992"/>
            <a:ext cx="4629150" cy="8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790920" y="2253747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教师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147579" y="1805358"/>
            <a:ext cx="3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绩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552252" y="1805187"/>
            <a:ext cx="3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091180" y="2253747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公告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742906" y="1806211"/>
            <a:ext cx="3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馈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管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755201" y="1626081"/>
            <a:ext cx="1933379" cy="51513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5755201" y="2208881"/>
            <a:ext cx="1933379" cy="69285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6454597" y="1479965"/>
            <a:ext cx="51054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家长</a:t>
            </a:r>
            <a:endParaRPr lang="en-US" altLang="zh-CN" sz="1050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728813" y="1714771"/>
            <a:ext cx="90000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学生信息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790920" y="1714771"/>
            <a:ext cx="900000" cy="3732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家长信息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454597" y="2748027"/>
            <a:ext cx="51054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教师</a:t>
            </a:r>
            <a:endParaRPr lang="en-US" altLang="zh-CN" sz="1050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703368" y="1504858"/>
            <a:ext cx="3284244" cy="148951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441050" y="225829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班级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信息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072309" y="1531205"/>
            <a:ext cx="51054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公共</a:t>
            </a:r>
            <a:endParaRPr lang="en-US" altLang="zh-CN" sz="1050" dirty="0" smtClean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" name="上下箭头 132"/>
          <p:cNvSpPr/>
          <p:nvPr/>
        </p:nvSpPr>
        <p:spPr>
          <a:xfrm>
            <a:off x="3617744" y="4800600"/>
            <a:ext cx="365760" cy="550461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上下箭头 133"/>
          <p:cNvSpPr/>
          <p:nvPr/>
        </p:nvSpPr>
        <p:spPr>
          <a:xfrm>
            <a:off x="7178813" y="3674154"/>
            <a:ext cx="365760" cy="550461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上下箭头 134"/>
          <p:cNvSpPr/>
          <p:nvPr/>
        </p:nvSpPr>
        <p:spPr>
          <a:xfrm>
            <a:off x="3627924" y="2884163"/>
            <a:ext cx="365760" cy="550461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上下箭头 135"/>
          <p:cNvSpPr/>
          <p:nvPr/>
        </p:nvSpPr>
        <p:spPr>
          <a:xfrm>
            <a:off x="7162277" y="2884163"/>
            <a:ext cx="365760" cy="550461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38" y="274638"/>
            <a:ext cx="9591675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3118" y="1551046"/>
            <a:ext cx="677108" cy="38289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系统功能模块图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62" y="3299154"/>
            <a:ext cx="88106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2844" y="2085648"/>
            <a:ext cx="800219" cy="27597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模块设计</a:t>
            </a:r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321" y="114886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管理员成绩导入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27321" y="307730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教师发布公告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321" y="500575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家长绑定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528644" y="1582615"/>
            <a:ext cx="1184031" cy="3746304"/>
          </a:xfrm>
          <a:prstGeom prst="leftBrace">
            <a:avLst>
              <a:gd name="adj1" fmla="val 48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64" y="1551047"/>
            <a:ext cx="1661993" cy="38289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时序图</a:t>
            </a:r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管理员成绩导入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1" y="36513"/>
            <a:ext cx="10639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5984" y="1514534"/>
            <a:ext cx="1661993" cy="38289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类图</a:t>
            </a:r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管理员成绩导入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22" y="0"/>
            <a:ext cx="6607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09" y="1817946"/>
            <a:ext cx="1661993" cy="3295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时序图</a:t>
            </a:r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教师发布公告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6" y="0"/>
            <a:ext cx="1142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535" y="36513"/>
            <a:ext cx="788046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5984" y="1781430"/>
            <a:ext cx="1661993" cy="3295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类图</a:t>
            </a:r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教师发布公告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0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09" y="2351742"/>
            <a:ext cx="1661993" cy="2227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时序图</a:t>
            </a:r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家长绑定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02" y="0"/>
            <a:ext cx="10759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5984" y="2315227"/>
            <a:ext cx="1661993" cy="2227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类图</a:t>
            </a:r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家长绑定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85" y="36513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9" y="779463"/>
            <a:ext cx="6278958" cy="5372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10429" y="2773336"/>
            <a:ext cx="677108" cy="13843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E-R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4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403" y="3080792"/>
            <a:ext cx="114762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kern="1600" spc="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基于Web的家校助学联动平台的设计与实现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3480047" y="3080792"/>
            <a:ext cx="1180730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60777" y="3080791"/>
            <a:ext cx="1180730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41507" y="3080792"/>
            <a:ext cx="1180730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2237" y="3080792"/>
            <a:ext cx="1180730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3" idx="0"/>
          </p:cNvCxnSpPr>
          <p:nvPr/>
        </p:nvCxnSpPr>
        <p:spPr>
          <a:xfrm flipH="1" flipV="1">
            <a:off x="3480047" y="1793289"/>
            <a:ext cx="590365" cy="1287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354582" y="3850232"/>
            <a:ext cx="1896560" cy="1121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427695" y="1890944"/>
            <a:ext cx="1482309" cy="1189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612602" y="3850232"/>
            <a:ext cx="1090583" cy="136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28981" y="1146957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① 家庭与学校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87346" y="4971495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② 帮助学生学习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019" y="1209100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③ 相互交流沟通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2237" y="5211071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④ 应用服务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软件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6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87" y="0"/>
            <a:ext cx="7297252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0817" y="2048333"/>
            <a:ext cx="677108" cy="27613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物理模型图</a:t>
            </a:r>
          </a:p>
        </p:txBody>
      </p:sp>
    </p:spTree>
    <p:extLst>
      <p:ext uri="{BB962C8B-B14F-4D97-AF65-F5344CB8AC3E}">
        <p14:creationId xmlns:p14="http://schemas.microsoft.com/office/powerpoint/2010/main" val="17354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12" y="0"/>
            <a:ext cx="3001281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6" y="0"/>
            <a:ext cx="314072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044" y="2618646"/>
            <a:ext cx="677108" cy="16937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原型图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8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47891" y="497610"/>
            <a:ext cx="7943558" cy="874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本系统设计相对简单</a:t>
            </a:r>
            <a:r>
              <a:rPr lang="zh-CN" altLang="zh-CN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只使用了简单的本地存储的方式进行权限管理</a:t>
            </a:r>
            <a:r>
              <a:rPr lang="zh-CN" altLang="zh-CN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，未</a:t>
            </a: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采用安全性更高的</a:t>
            </a:r>
            <a:r>
              <a:rPr lang="en-US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JWT</a:t>
            </a:r>
            <a:r>
              <a:rPr lang="zh-CN" altLang="zh-CN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认证权限</a:t>
            </a: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管理。因此安全性还有待提高。</a:t>
            </a:r>
            <a:endParaRPr lang="zh-CN" altLang="zh-CN" sz="1400" kern="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47892" y="1969108"/>
            <a:ext cx="79435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在前后端分离设计中，由于框架研究不够深入的原因，接口请求只简单采用了传统的</a:t>
            </a:r>
            <a:r>
              <a:rPr lang="en-US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GET</a:t>
            </a: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POST</a:t>
            </a: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请求，并未采用</a:t>
            </a:r>
            <a:r>
              <a:rPr lang="en-US" altLang="zh-CN" kern="1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RESTful</a:t>
            </a: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设计风格，来对接口进行请求进行设计，这会加大后期重构或者维护的时候的难度。</a:t>
            </a:r>
            <a:endParaRPr lang="zh-CN" altLang="zh-CN" sz="1400" kern="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7891" y="3905156"/>
            <a:ext cx="7943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在系统设计和实现中，还有很多细节的功能与逻辑是不严谨的，还需努力去完善和进步。</a:t>
            </a:r>
            <a:endParaRPr lang="zh-CN" altLang="zh-CN" sz="1400" kern="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6282" y="2015725"/>
            <a:ext cx="677108" cy="27613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总结与体会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7891" y="5425705"/>
            <a:ext cx="7943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在测试上，并未</a:t>
            </a:r>
            <a:r>
              <a:rPr lang="zh-CN" altLang="zh-CN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编写</a:t>
            </a: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代码进行</a:t>
            </a:r>
            <a:r>
              <a:rPr lang="zh-CN" altLang="zh-CN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单元测试</a:t>
            </a:r>
            <a:r>
              <a:rPr lang="zh-CN" altLang="en-US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。或者通过工具进行测试</a:t>
            </a:r>
            <a:r>
              <a:rPr lang="zh-CN" altLang="zh-CN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只进行了简单的功能测试</a:t>
            </a:r>
            <a:r>
              <a:rPr lang="zh-CN" altLang="zh-CN" kern="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zh-CN" sz="1400" kern="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89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07853"/>
            <a:ext cx="2438400" cy="2438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3882" y="576951"/>
            <a:ext cx="3741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由于家长众多，导致重要信息，被群聊中的聊天消息淹没和覆盖</a:t>
            </a:r>
            <a:endParaRPr lang="zh-CN" altLang="en-US" sz="2800" b="1" dirty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6212" y="576951"/>
            <a:ext cx="42185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有时</a:t>
            </a:r>
            <a:r>
              <a:rPr lang="zh-CN" altLang="zh-CN" sz="2800" b="1" dirty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家长希望与老师有更多的沟通，但他们总是有</a:t>
            </a:r>
            <a:r>
              <a:rPr lang="zh-CN" altLang="zh-CN" sz="2800" b="1" dirty="0" smtClean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顾虑</a:t>
            </a:r>
            <a:r>
              <a:rPr lang="zh-CN" altLang="en-US" sz="2800" b="1" dirty="0" smtClean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800" b="1" dirty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36212" y="2660503"/>
            <a:ext cx="4218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怕打扰其正常的作息时间或害怕因为自己的教育水平而被嘲笑</a:t>
            </a:r>
            <a:endParaRPr lang="zh-CN" altLang="en-US" sz="2800" b="1" dirty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3882" y="2660504"/>
            <a:ext cx="37419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导致学校与家长沟通的有效性降低</a:t>
            </a:r>
            <a:endParaRPr lang="zh-CN" altLang="en-US" sz="2800" b="1" dirty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1741" y="4744055"/>
            <a:ext cx="31485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老师也没有足够的精力去重复回复相同的</a:t>
            </a:r>
            <a:r>
              <a:rPr lang="zh-CN" altLang="zh-CN" sz="2800" b="1" dirty="0" smtClean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endParaRPr lang="zh-CN" altLang="en-US" sz="2800" b="1" dirty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378413" y="2002378"/>
            <a:ext cx="612843" cy="617692"/>
          </a:xfrm>
          <a:prstGeom prst="dow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9439070" y="2002378"/>
            <a:ext cx="612843" cy="617692"/>
          </a:xfrm>
          <a:prstGeom prst="dow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3882" y="4959498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学生的学习</a:t>
            </a:r>
            <a:r>
              <a:rPr lang="zh-CN" altLang="zh-CN" sz="2800" b="1" dirty="0" smtClean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情况</a:t>
            </a:r>
            <a:endParaRPr lang="en-US" altLang="zh-CN" sz="2800" b="1" dirty="0" smtClean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了解不到位</a:t>
            </a:r>
            <a:endParaRPr lang="zh-CN" altLang="en-US" sz="2800" b="1" dirty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82017" y="4959497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家长的问题</a:t>
            </a:r>
            <a:r>
              <a:rPr lang="zh-CN" altLang="zh-CN" sz="2800" b="1" dirty="0" smtClean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反馈</a:t>
            </a:r>
            <a:endParaRPr lang="en-US" altLang="zh-CN" sz="2800" b="1" dirty="0" smtClean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不及时</a:t>
            </a:r>
            <a:endParaRPr lang="zh-CN" altLang="en-US" sz="2800" b="1" dirty="0">
              <a:solidFill>
                <a:sysClr val="windowText" lastClr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7943257" y="5126479"/>
            <a:ext cx="865761" cy="51556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flipH="1">
            <a:off x="3584018" y="5126479"/>
            <a:ext cx="865761" cy="51556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3098" y="185798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信息接收有效性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3098" y="317512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反馈合理性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3098" y="44922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学生信息完整性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199371" y="1857982"/>
            <a:ext cx="428017" cy="3157502"/>
          </a:xfrm>
          <a:prstGeom prst="rightBrace">
            <a:avLst>
              <a:gd name="adj1" fmla="val 971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602" y="2944343"/>
            <a:ext cx="426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家校助学联动</a:t>
            </a: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平台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9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5673" y="2871042"/>
            <a:ext cx="2845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世纪</a:t>
            </a:r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90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年代</a:t>
            </a:r>
            <a:endParaRPr lang="en-US" altLang="zh-CN" sz="3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21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世纪初</a:t>
            </a:r>
          </a:p>
        </p:txBody>
      </p:sp>
      <p:sp>
        <p:nvSpPr>
          <p:cNvPr id="3" name="右箭头 2"/>
          <p:cNvSpPr/>
          <p:nvPr/>
        </p:nvSpPr>
        <p:spPr>
          <a:xfrm rot="18962217">
            <a:off x="4394335" y="2358922"/>
            <a:ext cx="671195" cy="3471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4418687" y="3255433"/>
            <a:ext cx="673294" cy="3471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2637783" flipV="1">
            <a:off x="4394334" y="4151944"/>
            <a:ext cx="671195" cy="3471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91980" y="194771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91980" y="311726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1979" y="428681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英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832626" y="1699139"/>
            <a:ext cx="417251" cy="2485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832625" y="2115813"/>
            <a:ext cx="417251" cy="2485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832624" y="2532487"/>
            <a:ext cx="417251" cy="2485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95488" y="16256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家校合作已进入成熟阶段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95486" y="20554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出台相关家校合作的教育政策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95484" y="2472108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已有相关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Android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平台和管理系统的应用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832624" y="4454913"/>
            <a:ext cx="417251" cy="2485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95483" y="43945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不仅有政策保障，还有社会支持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7823178" y="3933464"/>
            <a:ext cx="330101" cy="48550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51351" y="354812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家长教师协会（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PTA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91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75731" y="200456"/>
            <a:ext cx="524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我国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相对国外 </a:t>
            </a:r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『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发展较晚</a:t>
            </a:r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』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959" y="947741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2003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年，春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7959" y="1575552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2003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，夏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959" y="2203363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2003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959" y="2831174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2003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959" y="3458985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2004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7959" y="4086797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2007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年，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7959" y="4714609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2010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7959" y="5342421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2011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7959" y="5970233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06045" y="1035604"/>
            <a:ext cx="197645" cy="5212221"/>
            <a:chOff x="1491160" y="1290982"/>
            <a:chExt cx="197645" cy="5212221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1598141" y="1387785"/>
              <a:ext cx="1" cy="502249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1495199" y="1914913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95199" y="2546602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495199" y="3178291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495199" y="3802226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95199" y="4430038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91160" y="5057850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491160" y="5689539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91160" y="6309597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495199" y="1290982"/>
              <a:ext cx="193606" cy="193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490125" y="947741"/>
            <a:ext cx="606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北京电化教育研究会年会，提出“家校通”概念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0124" y="1577563"/>
            <a:ext cx="81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北京电化教育馆与相关公司开展关于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《“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家校通”研究与应用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的课题研究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0124" y="2067507"/>
            <a:ext cx="813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国家教育部把“基于网络条件下的家校互联、家校互动的应用研究”和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家校通的研究与应用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作为一项重点研究课题，列入国家教育部“十五规划”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90124" y="2713838"/>
            <a:ext cx="873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2003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年的 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SARS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更是为家校通提供了展示的舞台，受到各大公司和媒体关注；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广东移动 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2003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年推出“校讯通”平台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90125" y="3460408"/>
            <a:ext cx="606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浙江联通推出“家校通”业务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0124" y="3945655"/>
            <a:ext cx="873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教育部和中国签署了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教育部与中国移动合作框架协议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》,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并以规模推广“家校通”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加速教育信息化的进程为目的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90126" y="4714609"/>
            <a:ext cx="606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广东电信推出“翼校通”平台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90126" y="5210869"/>
            <a:ext cx="873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陕西、河北、四川、广东、吉林、浙江、黑龙江、甘肃、江苏、内蒙古、广西、山东、河南、天津、北京、新疆、西藏、贵州等地都相继开通了家校通业务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64783" y="6339565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三大通信运营商为主导的业务平台</a:t>
            </a:r>
          </a:p>
        </p:txBody>
      </p:sp>
    </p:spTree>
    <p:extLst>
      <p:ext uri="{BB962C8B-B14F-4D97-AF65-F5344CB8AC3E}">
        <p14:creationId xmlns:p14="http://schemas.microsoft.com/office/powerpoint/2010/main" val="342164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940" y="-156434"/>
            <a:ext cx="7432344" cy="71708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76311" y="2084846"/>
            <a:ext cx="677108" cy="27613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业务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流程图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8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57" y="-14022"/>
            <a:ext cx="8575534" cy="66574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5664" y="2467833"/>
            <a:ext cx="677108" cy="16937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10325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2063576" y="1177853"/>
            <a:ext cx="8129248" cy="5275913"/>
            <a:chOff x="2063576" y="410109"/>
            <a:chExt cx="8129248" cy="5275913"/>
          </a:xfrm>
        </p:grpSpPr>
        <p:sp>
          <p:nvSpPr>
            <p:cNvPr id="4" name="矩形 3"/>
            <p:cNvSpPr/>
            <p:nvPr/>
          </p:nvSpPr>
          <p:spPr>
            <a:xfrm>
              <a:off x="2073254" y="410109"/>
              <a:ext cx="7672816" cy="1927645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536" y="810880"/>
              <a:ext cx="2734573" cy="900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60800" y="748002"/>
              <a:ext cx="17716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uni</a:t>
              </a:r>
              <a:r>
                <a:rPr lang="en-US" altLang="zh-C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-app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006956" y="1203382"/>
              <a:ext cx="914111" cy="393341"/>
              <a:chOff x="3194999" y="1194758"/>
              <a:chExt cx="1176814" cy="39334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194999" y="1194758"/>
                <a:ext cx="1176814" cy="3933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194999" y="1218767"/>
                <a:ext cx="1176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Vue.js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972408" y="41010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微信小程序</a:t>
              </a:r>
              <a:endPara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95373" y="810879"/>
              <a:ext cx="3943360" cy="90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183734" y="1065357"/>
              <a:ext cx="1124026" cy="510332"/>
              <a:chOff x="5135942" y="1922970"/>
              <a:chExt cx="1124026" cy="64770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135942" y="1922970"/>
                <a:ext cx="1124026" cy="6477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135942" y="1963414"/>
                <a:ext cx="1124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Vue.js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401899" y="1063469"/>
              <a:ext cx="2561700" cy="512219"/>
              <a:chOff x="5861715" y="2160916"/>
              <a:chExt cx="2561700" cy="64770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861715" y="2160916"/>
                <a:ext cx="2561700" cy="6477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861715" y="2206121"/>
                <a:ext cx="2561695" cy="56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Ant-design </a:t>
                </a:r>
                <a:r>
                  <a:rPr lang="en-US" altLang="zh-CN" sz="2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vue</a:t>
                </a:r>
                <a:endPara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282223" y="41010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后台管理系统</a:t>
              </a:r>
              <a:endPara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494093" y="824596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UI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266670" y="1796077"/>
              <a:ext cx="6764197" cy="4351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axios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713805" y="1796077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接</a:t>
              </a:r>
              <a:endParaRPr lang="en-US" altLang="zh-CN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口</a:t>
              </a:r>
              <a:endParaRPr lang="en-US" altLang="zh-CN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073254" y="2521331"/>
              <a:ext cx="7672816" cy="2201035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268589" y="2928254"/>
              <a:ext cx="2734573" cy="1690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6670" y="4157184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mysql2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337863" y="3186265"/>
              <a:ext cx="2582173" cy="970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29316" y="3186266"/>
              <a:ext cx="1999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sequelize</a:t>
              </a:r>
              <a:endPara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930392" y="3725295"/>
              <a:ext cx="1410965" cy="350298"/>
              <a:chOff x="2329381" y="4808506"/>
              <a:chExt cx="1410965" cy="35029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29381" y="4829715"/>
                <a:ext cx="1410965" cy="3290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329382" y="4808506"/>
                <a:ext cx="1410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sequelize</a:t>
                </a:r>
                <a:r>
                  <a:rPr lang="en-US" altLang="zh-CN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-cli</a:t>
                </a: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3355989" y="2928254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ORM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199182" y="254211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Model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095373" y="2928254"/>
              <a:ext cx="3868221" cy="1690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659727" y="417383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koa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76489" y="3074838"/>
              <a:ext cx="3037316" cy="582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676489" y="3749474"/>
              <a:ext cx="1760283" cy="398631"/>
              <a:chOff x="10057906" y="3583962"/>
              <a:chExt cx="1778113" cy="398631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057906" y="3583962"/>
                <a:ext cx="1778113" cy="3986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057906" y="3607971"/>
                <a:ext cx="1778113" cy="33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koa-bodyparser</a:t>
                </a:r>
                <a:endPara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6986070" y="3123104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koa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-controller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234486" y="3076628"/>
              <a:ext cx="4411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中</a:t>
              </a:r>
              <a:endPara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间</a:t>
              </a:r>
              <a:endPara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件</a:t>
              </a:r>
              <a:endPara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229736" y="3011441"/>
              <a:ext cx="3574841" cy="120054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68011" y="2521331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Controller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9240015" y="417203"/>
              <a:ext cx="506055" cy="1920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240015" y="2521330"/>
              <a:ext cx="506055" cy="2201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767645" y="101998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前</a:t>
              </a: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端</a:t>
              </a: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745432" y="2521329"/>
              <a:ext cx="447391" cy="2201035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745018" y="415670"/>
              <a:ext cx="437933" cy="1920552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261684" y="763962"/>
              <a:ext cx="461665" cy="129618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JavaScript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261683" y="2514407"/>
              <a:ext cx="461665" cy="129779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TypeScript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261682" y="3803228"/>
              <a:ext cx="461665" cy="91948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Node.js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767223" y="325777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后</a:t>
              </a: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端</a:t>
              </a: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063576" y="4895851"/>
              <a:ext cx="7678984" cy="772919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MySQL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742560" y="4900530"/>
              <a:ext cx="450264" cy="768240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767223" y="4855025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数</a:t>
              </a: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据</a:t>
              </a: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库</a:t>
              </a: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3575768" y="4390846"/>
              <a:ext cx="2097" cy="73844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5718014" y="3139092"/>
              <a:ext cx="1370749" cy="459727"/>
              <a:chOff x="5718014" y="3139092"/>
              <a:chExt cx="1370749" cy="45972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5769770" y="3166839"/>
                <a:ext cx="1253999" cy="3986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5718014" y="3139092"/>
                <a:ext cx="1253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koa</a:t>
                </a:r>
                <a:r>
                  <a:rPr lang="en-US" altLang="zh-CN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-router</a:t>
                </a: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6621969" y="3337209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路由</a:t>
                </a:r>
                <a:endParaRPr lang="en-US" altLang="zh-CN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cxnSp>
          <p:nvCxnSpPr>
            <p:cNvPr id="78" name="直接箭头连接符 77"/>
            <p:cNvCxnSpPr/>
            <p:nvPr/>
          </p:nvCxnSpPr>
          <p:spPr>
            <a:xfrm flipH="1" flipV="1">
              <a:off x="6401899" y="2102855"/>
              <a:ext cx="1" cy="117430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88"/>
            <p:cNvGrpSpPr/>
            <p:nvPr/>
          </p:nvGrpSpPr>
          <p:grpSpPr>
            <a:xfrm>
              <a:off x="7497654" y="3707841"/>
              <a:ext cx="1275674" cy="440264"/>
              <a:chOff x="7497654" y="3707841"/>
              <a:chExt cx="1275674" cy="44026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583916" y="3735588"/>
                <a:ext cx="1129889" cy="3986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7497654" y="3707841"/>
                <a:ext cx="1129889" cy="33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koa2-cor</a:t>
                </a: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8306534" y="3886495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跨域</a:t>
                </a:r>
                <a:endParaRPr lang="en-US" altLang="zh-CN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8232438" y="339357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注解</a:t>
              </a:r>
              <a:endParaRPr lang="en-US" altLang="zh-CN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4628581" y="17168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技术框架结构图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733</Words>
  <Application>Microsoft Office PowerPoint</Application>
  <PresentationFormat>宽屏</PresentationFormat>
  <Paragraphs>169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华文中宋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yoosonchan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陈垚樨</dc:creator>
  <cp:lastModifiedBy>yoosonchan</cp:lastModifiedBy>
  <cp:revision>49</cp:revision>
  <dcterms:created xsi:type="dcterms:W3CDTF">2020-03-27T09:46:37Z</dcterms:created>
  <dcterms:modified xsi:type="dcterms:W3CDTF">2020-05-23T17:02:14Z</dcterms:modified>
</cp:coreProperties>
</file>